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4" r:id="rId2"/>
  </p:sldMasterIdLst>
  <p:notesMasterIdLst>
    <p:notesMasterId r:id="rId30"/>
  </p:notesMasterIdLst>
  <p:sldIdLst>
    <p:sldId id="2686" r:id="rId3"/>
    <p:sldId id="2767" r:id="rId4"/>
    <p:sldId id="2805" r:id="rId5"/>
    <p:sldId id="2827" r:id="rId6"/>
    <p:sldId id="2828" r:id="rId7"/>
    <p:sldId id="2829" r:id="rId8"/>
    <p:sldId id="2830" r:id="rId9"/>
    <p:sldId id="2831" r:id="rId10"/>
    <p:sldId id="2832" r:id="rId11"/>
    <p:sldId id="2833" r:id="rId12"/>
    <p:sldId id="2834" r:id="rId13"/>
    <p:sldId id="2835" r:id="rId14"/>
    <p:sldId id="2836" r:id="rId15"/>
    <p:sldId id="2837" r:id="rId16"/>
    <p:sldId id="2838" r:id="rId17"/>
    <p:sldId id="2840" r:id="rId18"/>
    <p:sldId id="2839" r:id="rId19"/>
    <p:sldId id="2841" r:id="rId20"/>
    <p:sldId id="2842" r:id="rId21"/>
    <p:sldId id="2843" r:id="rId22"/>
    <p:sldId id="2844" r:id="rId23"/>
    <p:sldId id="2845" r:id="rId24"/>
    <p:sldId id="2823" r:id="rId25"/>
    <p:sldId id="2825" r:id="rId26"/>
    <p:sldId id="2826" r:id="rId27"/>
    <p:sldId id="2847" r:id="rId28"/>
    <p:sldId id="2846" r:id="rId29"/>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9" pos="733" userDrawn="1">
          <p15:clr>
            <a:srgbClr val="A4A3A4"/>
          </p15:clr>
        </p15:guide>
        <p15:guide id="21" orient="horz" pos="3317" userDrawn="1">
          <p15:clr>
            <a:srgbClr val="A4A3A4"/>
          </p15:clr>
        </p15:guide>
        <p15:guide id="2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0F0F"/>
    <a:srgbClr val="93050D"/>
    <a:srgbClr val="FEEFAC"/>
    <a:srgbClr val="E9BE61"/>
    <a:srgbClr val="9C030B"/>
    <a:srgbClr val="9A040D"/>
    <a:srgbClr val="A70C0A"/>
    <a:srgbClr val="D82930"/>
    <a:srgbClr val="D6272E"/>
    <a:srgbClr val="CC25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26" autoAdjust="0"/>
    <p:restoredTop sz="94717" autoAdjust="0"/>
  </p:normalViewPr>
  <p:slideViewPr>
    <p:cSldViewPr snapToGrid="0" showGuides="1">
      <p:cViewPr>
        <p:scale>
          <a:sx n="75" d="100"/>
          <a:sy n="75" d="100"/>
        </p:scale>
        <p:origin x="-1986" y="-942"/>
      </p:cViewPr>
      <p:guideLst>
        <p:guide orient="horz" pos="3317"/>
        <p:guide pos="733"/>
        <p:guide pos="3840"/>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C04FE3-EBCB-4EEC-958A-82DFA604CA6D}" type="datetimeFigureOut">
              <a:rPr lang="zh-CN" altLang="en-US" smtClean="0"/>
              <a:t>2021/5/24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5F0484-0F60-4837-8BE2-4414FF4B5C11}" type="slidenum">
              <a:rPr lang="zh-CN" altLang="en-US" smtClean="0"/>
              <a:t>‹#›</a:t>
            </a:fld>
            <a:endParaRPr lang="zh-CN" altLang="en-US"/>
          </a:p>
        </p:txBody>
      </p:sp>
    </p:spTree>
    <p:extLst>
      <p:ext uri="{BB962C8B-B14F-4D97-AF65-F5344CB8AC3E}">
        <p14:creationId xmlns:p14="http://schemas.microsoft.com/office/powerpoint/2010/main" val="2993455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45F0484-0F60-4837-8BE2-4414FF4B5C11}" type="slidenum">
              <a:rPr lang="zh-CN" altLang="en-US" smtClean="0"/>
              <a:t>1</a:t>
            </a:fld>
            <a:endParaRPr lang="zh-CN" altLang="en-US"/>
          </a:p>
        </p:txBody>
      </p:sp>
    </p:spTree>
    <p:extLst>
      <p:ext uri="{BB962C8B-B14F-4D97-AF65-F5344CB8AC3E}">
        <p14:creationId xmlns:p14="http://schemas.microsoft.com/office/powerpoint/2010/main" val="2778399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45F0484-0F60-4837-8BE2-4414FF4B5C11}" type="slidenum">
              <a:rPr lang="zh-CN" altLang="en-US" smtClean="0"/>
              <a:t>25</a:t>
            </a:fld>
            <a:endParaRPr lang="zh-CN" altLang="en-US"/>
          </a:p>
        </p:txBody>
      </p:sp>
    </p:spTree>
    <p:extLst>
      <p:ext uri="{BB962C8B-B14F-4D97-AF65-F5344CB8AC3E}">
        <p14:creationId xmlns:p14="http://schemas.microsoft.com/office/powerpoint/2010/main" val="40027817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0" name="图片 9" descr="穿红色衣服的人&#10;&#10;低可信度描述已自动生成">
            <a:extLst>
              <a:ext uri="{FF2B5EF4-FFF2-40B4-BE49-F238E27FC236}">
                <a16:creationId xmlns:a16="http://schemas.microsoft.com/office/drawing/2014/main" xmlns="" id="{57AECC78-6EEE-4EE6-B275-63B084090C9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0314210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4" name="TextBox 3"/>
          <p:cNvSpPr txBox="1"/>
          <p:nvPr userDrawn="1"/>
        </p:nvSpPr>
        <p:spPr>
          <a:xfrm>
            <a:off x="713904" y="6556064"/>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prstClr val="black"/>
                </a:solidFill>
                <a:effectLst/>
                <a:uLnTx/>
                <a:uFillTx/>
                <a:hlinkClick r:id="rId2"/>
              </a:rPr>
              <a:t>行业</a:t>
            </a:r>
            <a:r>
              <a:rPr kumimoji="0" lang="en-US" altLang="zh-CN" sz="100" b="0" i="0" u="none" strike="noStrike" kern="0" cap="none" spc="0" normalizeH="0" baseline="0" noProof="0" dirty="0" smtClean="0">
                <a:ln>
                  <a:noFill/>
                </a:ln>
                <a:solidFill>
                  <a:prstClr val="black"/>
                </a:solidFill>
                <a:effectLst/>
                <a:uLnTx/>
                <a:uFillTx/>
                <a:hlinkClick r:id="rId2"/>
              </a:rPr>
              <a:t>PPT</a:t>
            </a:r>
            <a:r>
              <a:rPr kumimoji="0" lang="zh-CN" altLang="en-US" sz="100" b="0" i="0" u="none" strike="noStrike" kern="0" cap="none" spc="0" normalizeH="0" baseline="0" noProof="0" dirty="0" smtClean="0">
                <a:ln>
                  <a:noFill/>
                </a:ln>
                <a:solidFill>
                  <a:prstClr val="black"/>
                </a:solidFill>
                <a:effectLst/>
                <a:uLnTx/>
                <a:uFillTx/>
                <a:hlinkClick r:id="rId2"/>
              </a:rPr>
              <a:t>模板</a:t>
            </a:r>
            <a:r>
              <a:rPr kumimoji="0" lang="en-US" altLang="zh-CN" sz="100" b="0" i="0" u="none" strike="noStrike" kern="0" cap="none" spc="0" normalizeH="0" baseline="0" noProof="0" dirty="0" smtClean="0">
                <a:ln>
                  <a:noFill/>
                </a:ln>
                <a:solidFill>
                  <a:prstClr val="black"/>
                </a:solidFill>
                <a:effectLst/>
                <a:uLnTx/>
                <a:uFillTx/>
              </a:rPr>
              <a:t>http://www.1ppt.com/hangye/</a:t>
            </a:r>
          </a:p>
        </p:txBody>
      </p:sp>
    </p:spTree>
    <p:extLst>
      <p:ext uri="{BB962C8B-B14F-4D97-AF65-F5344CB8AC3E}">
        <p14:creationId xmlns:p14="http://schemas.microsoft.com/office/powerpoint/2010/main" val="2673207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47032287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2021/5/24</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5458977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2021/5/24</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5963839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6175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xmlns="" id="{E4210398-DCD2-4230-9B08-FA88A1EC1B5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411375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xmlns="" id="{7EBB4B16-CF47-441F-9FA1-8931FAED837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6018746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pic>
        <p:nvPicPr>
          <p:cNvPr id="8" name="图片 7" descr="背景图案&#10;&#10;描述已自动生成">
            <a:extLst>
              <a:ext uri="{FF2B5EF4-FFF2-40B4-BE49-F238E27FC236}">
                <a16:creationId xmlns:a16="http://schemas.microsoft.com/office/drawing/2014/main" xmlns="" id="{4801B0E2-B46B-4E22-87DE-F7D28C9A7EB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861060"/>
          </a:xfrm>
          <a:prstGeom prst="rect">
            <a:avLst/>
          </a:prstGeom>
        </p:spPr>
      </p:pic>
    </p:spTree>
    <p:extLst>
      <p:ext uri="{BB962C8B-B14F-4D97-AF65-F5344CB8AC3E}">
        <p14:creationId xmlns:p14="http://schemas.microsoft.com/office/powerpoint/2010/main" val="76131601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437481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50840098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0815874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4216209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30874235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0296858"/>
      </p:ext>
    </p:extLst>
  </p:cSld>
  <p:clrMap bg1="lt1" tx1="dk1" bg2="lt2" tx2="dk2" accent1="accent1" accent2="accent2" accent3="accent3" accent4="accent4" accent5="accent5" accent6="accent6" hlink="hlink" folHlink="folHlink"/>
  <p:sldLayoutIdLst>
    <p:sldLayoutId id="2147483649" r:id="rId1"/>
    <p:sldLayoutId id="2147483677" r:id="rId2"/>
    <p:sldLayoutId id="2147483658" r:id="rId3"/>
    <p:sldLayoutId id="2147483670" r:id="rId4"/>
    <p:sldLayoutId id="2147483655"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3058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7.pn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6.sv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6.png"/><Relationship Id="rId5" Type="http://schemas.openxmlformats.org/officeDocument/2006/relationships/tags" Target="../tags/tag6.xml"/><Relationship Id="rId15" Type="http://schemas.openxmlformats.org/officeDocument/2006/relationships/image" Target="../media/image9.png"/><Relationship Id="rId10" Type="http://schemas.openxmlformats.org/officeDocument/2006/relationships/image" Target="../media/image5.png"/><Relationship Id="rId4" Type="http://schemas.openxmlformats.org/officeDocument/2006/relationships/tags" Target="../tags/tag5.xml"/><Relationship Id="rId9" Type="http://schemas.openxmlformats.org/officeDocument/2006/relationships/notesSlide" Target="../notesSlides/notesSlide1.xml"/><Relationship Id="rId1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7.png"/><Relationship Id="rId3" Type="http://schemas.openxmlformats.org/officeDocument/2006/relationships/tags" Target="../tags/tag11.xml"/><Relationship Id="rId7" Type="http://schemas.openxmlformats.org/officeDocument/2006/relationships/tags" Target="../tags/tag15.xml"/><Relationship Id="rId12" Type="http://schemas.openxmlformats.org/officeDocument/2006/relationships/image" Target="../media/image6.sv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image" Target="../media/image6.png"/><Relationship Id="rId5" Type="http://schemas.openxmlformats.org/officeDocument/2006/relationships/tags" Target="../tags/tag13.xml"/><Relationship Id="rId10" Type="http://schemas.openxmlformats.org/officeDocument/2006/relationships/image" Target="../media/image5.png"/><Relationship Id="rId4" Type="http://schemas.openxmlformats.org/officeDocument/2006/relationships/tags" Target="../tags/tag12.xml"/><Relationship Id="rId9" Type="http://schemas.openxmlformats.org/officeDocument/2006/relationships/notesSlide" Target="../notesSlides/notesSlide2.xml"/></Relationships>
</file>

<file path=ppt/slides/_rels/slide26.xml.rels><?xml version="1.0" encoding="UTF-8" standalone="yes"?>
<Relationships xmlns="http://schemas.openxmlformats.org/package/2006/relationships"><Relationship Id="rId3" Type="http://schemas.openxmlformats.org/officeDocument/2006/relationships/hyperlink" Target="https://ibaotu.com/ppt/" TargetMode="External"/><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8" Type="http://schemas.openxmlformats.org/officeDocument/2006/relationships/hyperlink" Target="http://www.1ppt.com/xiazai/" TargetMode="External"/><Relationship Id="rId13" Type="http://schemas.openxmlformats.org/officeDocument/2006/relationships/hyperlink" Target="http://www.1ppt.com/kejian/" TargetMode="External"/><Relationship Id="rId18" Type="http://schemas.openxmlformats.org/officeDocument/2006/relationships/image" Target="../media/image27.png"/><Relationship Id="rId3" Type="http://schemas.openxmlformats.org/officeDocument/2006/relationships/hyperlink" Target="http://www.1ppt.com/hangye/" TargetMode="External"/><Relationship Id="rId7" Type="http://schemas.openxmlformats.org/officeDocument/2006/relationships/hyperlink" Target="http://www.1ppt.com/tubiao/" TargetMode="External"/><Relationship Id="rId12" Type="http://schemas.openxmlformats.org/officeDocument/2006/relationships/hyperlink" Target="http://www.1ppt.com/jianli/" TargetMode="External"/><Relationship Id="rId17" Type="http://schemas.openxmlformats.org/officeDocument/2006/relationships/hyperlink" Target="http://www.1ppt.com/ziti/" TargetMode="External"/><Relationship Id="rId2" Type="http://schemas.openxmlformats.org/officeDocument/2006/relationships/hyperlink" Target="http://www.1ppt.com/moban/" TargetMode="External"/><Relationship Id="rId16" Type="http://schemas.openxmlformats.org/officeDocument/2006/relationships/hyperlink" Target="http://www.1ppt.com/jiaoan/" TargetMode="External"/><Relationship Id="rId1" Type="http://schemas.openxmlformats.org/officeDocument/2006/relationships/slideLayout" Target="../slideLayouts/slideLayout14.xml"/><Relationship Id="rId6" Type="http://schemas.openxmlformats.org/officeDocument/2006/relationships/hyperlink" Target="http://www.1ppt.com/beijing/" TargetMode="External"/><Relationship Id="rId11" Type="http://schemas.openxmlformats.org/officeDocument/2006/relationships/hyperlink" Target="http://www.1ppt.com/excel/" TargetMode="External"/><Relationship Id="rId5" Type="http://schemas.openxmlformats.org/officeDocument/2006/relationships/hyperlink" Target="http://www.1ppt.com/sucai/" TargetMode="External"/><Relationship Id="rId15" Type="http://schemas.openxmlformats.org/officeDocument/2006/relationships/hyperlink" Target="http://www.1ppt.com/shiti/" TargetMode="External"/><Relationship Id="rId10" Type="http://schemas.openxmlformats.org/officeDocument/2006/relationships/hyperlink" Target="http://www.1ppt.com/word/" TargetMode="External"/><Relationship Id="rId4" Type="http://schemas.openxmlformats.org/officeDocument/2006/relationships/hyperlink" Target="http://www.1ppt.com/jieri/" TargetMode="External"/><Relationship Id="rId9" Type="http://schemas.openxmlformats.org/officeDocument/2006/relationships/hyperlink" Target="http://www.1ppt.com/powerpoint/" TargetMode="External"/><Relationship Id="rId14" Type="http://schemas.openxmlformats.org/officeDocument/2006/relationships/hyperlink" Target="http://www.1ppt.com/shouchaobao/"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a:extLst>
              <a:ext uri="{FF2B5EF4-FFF2-40B4-BE49-F238E27FC236}">
                <a16:creationId xmlns:a16="http://schemas.microsoft.com/office/drawing/2014/main" xmlns="" id="{DF7DFF4C-C171-4AFD-9BE4-50E8EFD627B0}"/>
              </a:ext>
            </a:extLst>
          </p:cNvPr>
          <p:cNvSpPr txBox="1"/>
          <p:nvPr/>
        </p:nvSpPr>
        <p:spPr>
          <a:xfrm>
            <a:off x="6412297" y="1285031"/>
            <a:ext cx="5709499" cy="1200329"/>
          </a:xfrm>
          <a:prstGeom prst="rect">
            <a:avLst/>
          </a:prstGeom>
          <a:noFill/>
          <a:ln>
            <a:noFill/>
          </a:ln>
          <a:effectLst/>
        </p:spPr>
        <p:txBody>
          <a:bodyPr wrap="square" rtlCol="0">
            <a:spAutoFit/>
          </a:bodyPr>
          <a:lstStyle>
            <a:defPPr>
              <a:defRPr lang="zh-CN"/>
            </a:defPPr>
            <a:lvl1pPr algn="ctr">
              <a:defRPr sz="8000" i="1" spc="-300">
                <a:ln w="19050">
                  <a:noFill/>
                </a:ln>
                <a:gradFill>
                  <a:gsLst>
                    <a:gs pos="100000">
                      <a:srgbClr val="E9BE61"/>
                    </a:gs>
                    <a:gs pos="49000">
                      <a:srgbClr val="FEEFAC"/>
                    </a:gs>
                  </a:gsLst>
                  <a:lin ang="5400000" scaled="0"/>
                </a:gradFill>
                <a:effectLst>
                  <a:outerShdw blurRad="254000" dist="114300" dir="5400000" algn="ctr" rotWithShape="0">
                    <a:srgbClr val="000000">
                      <a:alpha val="23000"/>
                    </a:srgbClr>
                  </a:outerShdw>
                </a:effectLst>
                <a:latin typeface="字魂143号-正酷超级黑" panose="00000500000000000000" pitchFamily="2" charset="-122"/>
                <a:ea typeface="字魂143号-正酷超级黑" panose="00000500000000000000" pitchFamily="2" charset="-122"/>
              </a:defRPr>
            </a:lvl1pPr>
          </a:lstStyle>
          <a:p>
            <a:pPr algn="r"/>
            <a:r>
              <a:rPr lang="zh-CN" altLang="en-US" sz="7200" i="0" spc="0" dirty="0">
                <a:latin typeface="+mn-lt"/>
                <a:ea typeface="+mn-ea"/>
                <a:cs typeface="+mn-ea"/>
                <a:sym typeface="+mn-lt"/>
              </a:rPr>
              <a:t> </a:t>
            </a:r>
          </a:p>
        </p:txBody>
      </p:sp>
      <p:cxnSp>
        <p:nvCxnSpPr>
          <p:cNvPr id="27" name="直接连接符 26">
            <a:extLst>
              <a:ext uri="{FF2B5EF4-FFF2-40B4-BE49-F238E27FC236}">
                <a16:creationId xmlns:a16="http://schemas.microsoft.com/office/drawing/2014/main" xmlns="" id="{4742EB67-42C5-40FC-BE4D-9A0D06FCC1C8}"/>
              </a:ext>
            </a:extLst>
          </p:cNvPr>
          <p:cNvCxnSpPr>
            <a:cxnSpLocks/>
          </p:cNvCxnSpPr>
          <p:nvPr/>
        </p:nvCxnSpPr>
        <p:spPr>
          <a:xfrm flipH="1">
            <a:off x="1940210" y="4129264"/>
            <a:ext cx="1306689" cy="0"/>
          </a:xfrm>
          <a:prstGeom prst="line">
            <a:avLst/>
          </a:prstGeom>
          <a:ln w="25400" cap="rnd">
            <a:gradFill>
              <a:gsLst>
                <a:gs pos="0">
                  <a:srgbClr val="FEEFAC"/>
                </a:gs>
                <a:gs pos="100000">
                  <a:srgbClr val="A70C0A">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xmlns="" id="{DEB89045-FB25-42A2-94AA-EA0092A40664}"/>
              </a:ext>
            </a:extLst>
          </p:cNvPr>
          <p:cNvSpPr txBox="1"/>
          <p:nvPr/>
        </p:nvSpPr>
        <p:spPr>
          <a:xfrm>
            <a:off x="6130269" y="811560"/>
            <a:ext cx="2927679" cy="1323439"/>
          </a:xfrm>
          <a:prstGeom prst="rect">
            <a:avLst/>
          </a:prstGeom>
          <a:noFill/>
          <a:ln>
            <a:noFill/>
          </a:ln>
          <a:effectLst/>
        </p:spPr>
        <p:txBody>
          <a:bodyPr wrap="square" rtlCol="0">
            <a:spAutoFit/>
          </a:bodyPr>
          <a:lstStyle>
            <a:defPPr>
              <a:defRPr lang="zh-CN"/>
            </a:defPPr>
            <a:lvl1pPr algn="ctr">
              <a:defRPr sz="8000" i="1" spc="-300">
                <a:ln w="19050">
                  <a:noFill/>
                </a:ln>
                <a:gradFill>
                  <a:gsLst>
                    <a:gs pos="100000">
                      <a:srgbClr val="E9BE61"/>
                    </a:gs>
                    <a:gs pos="49000">
                      <a:srgbClr val="FEEFAC"/>
                    </a:gs>
                  </a:gsLst>
                  <a:lin ang="5400000" scaled="0"/>
                </a:gradFill>
                <a:effectLst>
                  <a:outerShdw blurRad="254000" dist="114300" dir="5400000" algn="ctr" rotWithShape="0">
                    <a:srgbClr val="000000">
                      <a:alpha val="23000"/>
                    </a:srgbClr>
                  </a:outerShdw>
                </a:effectLst>
                <a:latin typeface="字魂143号-正酷超级黑" panose="00000500000000000000" pitchFamily="2" charset="-122"/>
                <a:ea typeface="字魂143号-正酷超级黑" panose="00000500000000000000" pitchFamily="2" charset="-122"/>
              </a:defRPr>
            </a:lvl1pPr>
          </a:lstStyle>
          <a:p>
            <a:pPr algn="l"/>
            <a:r>
              <a:rPr lang="en-US" altLang="zh-CN" i="0" spc="0" dirty="0">
                <a:latin typeface="+mn-lt"/>
                <a:ea typeface="+mn-ea"/>
                <a:cs typeface="+mn-ea"/>
                <a:sym typeface="+mn-lt"/>
              </a:rPr>
              <a:t>100</a:t>
            </a:r>
            <a:endParaRPr lang="zh-CN" altLang="en-US" i="0" spc="0" dirty="0">
              <a:latin typeface="+mn-lt"/>
              <a:ea typeface="+mn-ea"/>
              <a:cs typeface="+mn-ea"/>
              <a:sym typeface="+mn-lt"/>
            </a:endParaRPr>
          </a:p>
        </p:txBody>
      </p:sp>
      <p:sp>
        <p:nvSpPr>
          <p:cNvPr id="19" name="文本框 18">
            <a:extLst>
              <a:ext uri="{FF2B5EF4-FFF2-40B4-BE49-F238E27FC236}">
                <a16:creationId xmlns:a16="http://schemas.microsoft.com/office/drawing/2014/main" xmlns="" id="{4776F211-3476-448E-BF89-94945FF00059}"/>
              </a:ext>
            </a:extLst>
          </p:cNvPr>
          <p:cNvSpPr txBox="1"/>
          <p:nvPr/>
        </p:nvSpPr>
        <p:spPr>
          <a:xfrm>
            <a:off x="2896895" y="1072655"/>
            <a:ext cx="2430607" cy="646331"/>
          </a:xfrm>
          <a:prstGeom prst="rect">
            <a:avLst/>
          </a:prstGeom>
          <a:noFill/>
          <a:ln>
            <a:noFill/>
          </a:ln>
          <a:effectLst/>
        </p:spPr>
        <p:txBody>
          <a:bodyPr wrap="square" rtlCol="0">
            <a:spAutoFit/>
          </a:bodyPr>
          <a:lstStyle>
            <a:defPPr>
              <a:defRPr lang="zh-CN"/>
            </a:defPPr>
            <a:lvl1pPr algn="ctr">
              <a:defRPr sz="8000" i="1" spc="-300">
                <a:ln w="19050">
                  <a:noFill/>
                </a:ln>
                <a:gradFill>
                  <a:gsLst>
                    <a:gs pos="100000">
                      <a:srgbClr val="E9BE61"/>
                    </a:gs>
                    <a:gs pos="49000">
                      <a:srgbClr val="FEEFAC"/>
                    </a:gs>
                  </a:gsLst>
                  <a:lin ang="5400000" scaled="0"/>
                </a:gradFill>
                <a:effectLst>
                  <a:outerShdw blurRad="254000" dist="114300" dir="5400000" algn="ctr" rotWithShape="0">
                    <a:srgbClr val="000000">
                      <a:alpha val="23000"/>
                    </a:srgbClr>
                  </a:outerShdw>
                </a:effectLst>
                <a:latin typeface="字魂143号-正酷超级黑" panose="00000500000000000000" pitchFamily="2" charset="-122"/>
                <a:ea typeface="字魂143号-正酷超级黑" panose="00000500000000000000" pitchFamily="2" charset="-122"/>
              </a:defRPr>
            </a:lvl1pPr>
          </a:lstStyle>
          <a:p>
            <a:pPr algn="r"/>
            <a:r>
              <a:rPr lang="zh-CN" altLang="en-US" sz="3600" i="0" spc="0" dirty="0">
                <a:latin typeface="+mn-lt"/>
                <a:ea typeface="+mn-ea"/>
                <a:cs typeface="+mn-ea"/>
                <a:sym typeface="+mn-lt"/>
              </a:rPr>
              <a:t>热烈庆祝</a:t>
            </a:r>
          </a:p>
        </p:txBody>
      </p:sp>
      <p:sp>
        <p:nvSpPr>
          <p:cNvPr id="21" name="文本框 20">
            <a:extLst>
              <a:ext uri="{FF2B5EF4-FFF2-40B4-BE49-F238E27FC236}">
                <a16:creationId xmlns:a16="http://schemas.microsoft.com/office/drawing/2014/main" xmlns="" id="{FFF016EE-30DE-425A-AE32-7A7B74A334E1}"/>
              </a:ext>
            </a:extLst>
          </p:cNvPr>
          <p:cNvSpPr txBox="1"/>
          <p:nvPr/>
        </p:nvSpPr>
        <p:spPr>
          <a:xfrm>
            <a:off x="3333141" y="1587923"/>
            <a:ext cx="1965785" cy="338554"/>
          </a:xfrm>
          <a:prstGeom prst="rect">
            <a:avLst/>
          </a:prstGeom>
          <a:noFill/>
          <a:ln>
            <a:noFill/>
          </a:ln>
          <a:effectLst/>
        </p:spPr>
        <p:txBody>
          <a:bodyPr wrap="square" rtlCol="0">
            <a:spAutoFit/>
          </a:bodyPr>
          <a:lstStyle>
            <a:defPPr>
              <a:defRPr lang="zh-CN"/>
            </a:defPPr>
            <a:lvl1pPr algn="ctr">
              <a:defRPr sz="8000" i="1" spc="-300">
                <a:ln w="19050">
                  <a:noFill/>
                </a:ln>
                <a:gradFill>
                  <a:gsLst>
                    <a:gs pos="100000">
                      <a:srgbClr val="E9BE61"/>
                    </a:gs>
                    <a:gs pos="49000">
                      <a:srgbClr val="FEEFAC"/>
                    </a:gs>
                  </a:gsLst>
                  <a:lin ang="5400000" scaled="0"/>
                </a:gradFill>
                <a:effectLst>
                  <a:outerShdw blurRad="254000" dist="114300" dir="5400000" algn="ctr" rotWithShape="0">
                    <a:srgbClr val="000000">
                      <a:alpha val="23000"/>
                    </a:srgbClr>
                  </a:outerShdw>
                </a:effectLst>
                <a:latin typeface="字魂143号-正酷超级黑" panose="00000500000000000000" pitchFamily="2" charset="-122"/>
                <a:ea typeface="字魂143号-正酷超级黑" panose="00000500000000000000" pitchFamily="2" charset="-122"/>
              </a:defRPr>
            </a:lvl1pPr>
          </a:lstStyle>
          <a:p>
            <a:pPr algn="dist"/>
            <a:r>
              <a:rPr lang="zh-CN" altLang="en-US" sz="1600" i="0" spc="0" dirty="0">
                <a:latin typeface="+mn-lt"/>
                <a:ea typeface="+mn-ea"/>
                <a:cs typeface="+mn-ea"/>
                <a:sym typeface="+mn-lt"/>
              </a:rPr>
              <a:t>中国共产党成立</a:t>
            </a:r>
          </a:p>
        </p:txBody>
      </p:sp>
      <p:sp>
        <p:nvSpPr>
          <p:cNvPr id="23" name="文本框 22">
            <a:extLst>
              <a:ext uri="{FF2B5EF4-FFF2-40B4-BE49-F238E27FC236}">
                <a16:creationId xmlns:a16="http://schemas.microsoft.com/office/drawing/2014/main" xmlns="" id="{246BB289-557D-4A48-B4FB-79945683683E}"/>
              </a:ext>
            </a:extLst>
          </p:cNvPr>
          <p:cNvSpPr txBox="1"/>
          <p:nvPr/>
        </p:nvSpPr>
        <p:spPr>
          <a:xfrm>
            <a:off x="7978516" y="1316547"/>
            <a:ext cx="1383115" cy="646331"/>
          </a:xfrm>
          <a:prstGeom prst="rect">
            <a:avLst/>
          </a:prstGeom>
          <a:noFill/>
          <a:ln>
            <a:noFill/>
          </a:ln>
          <a:effectLst/>
        </p:spPr>
        <p:txBody>
          <a:bodyPr wrap="square" rtlCol="0">
            <a:spAutoFit/>
          </a:bodyPr>
          <a:lstStyle>
            <a:defPPr>
              <a:defRPr lang="zh-CN"/>
            </a:defPPr>
            <a:lvl1pPr algn="ctr">
              <a:defRPr sz="8000" i="1" spc="-300">
                <a:ln w="19050">
                  <a:noFill/>
                </a:ln>
                <a:gradFill>
                  <a:gsLst>
                    <a:gs pos="100000">
                      <a:srgbClr val="E9BE61"/>
                    </a:gs>
                    <a:gs pos="49000">
                      <a:srgbClr val="FEEFAC"/>
                    </a:gs>
                  </a:gsLst>
                  <a:lin ang="5400000" scaled="0"/>
                </a:gradFill>
                <a:effectLst>
                  <a:outerShdw blurRad="254000" dist="114300" dir="5400000" algn="ctr" rotWithShape="0">
                    <a:srgbClr val="000000">
                      <a:alpha val="23000"/>
                    </a:srgbClr>
                  </a:outerShdw>
                </a:effectLst>
                <a:latin typeface="字魂143号-正酷超级黑" panose="00000500000000000000" pitchFamily="2" charset="-122"/>
                <a:ea typeface="字魂143号-正酷超级黑" panose="00000500000000000000" pitchFamily="2" charset="-122"/>
              </a:defRPr>
            </a:lvl1pPr>
          </a:lstStyle>
          <a:p>
            <a:r>
              <a:rPr lang="zh-CN" altLang="en-US" sz="3600" i="0" spc="0" dirty="0">
                <a:latin typeface="+mn-lt"/>
                <a:ea typeface="+mn-ea"/>
                <a:cs typeface="+mn-ea"/>
                <a:sym typeface="+mn-lt"/>
              </a:rPr>
              <a:t>周年</a:t>
            </a:r>
          </a:p>
        </p:txBody>
      </p:sp>
      <p:sp>
        <p:nvSpPr>
          <p:cNvPr id="26" name="文本框 25">
            <a:extLst>
              <a:ext uri="{FF2B5EF4-FFF2-40B4-BE49-F238E27FC236}">
                <a16:creationId xmlns:a16="http://schemas.microsoft.com/office/drawing/2014/main" xmlns="" id="{276B7D5A-C33C-4923-96B9-40699C5244CB}"/>
              </a:ext>
            </a:extLst>
          </p:cNvPr>
          <p:cNvSpPr txBox="1"/>
          <p:nvPr/>
        </p:nvSpPr>
        <p:spPr>
          <a:xfrm>
            <a:off x="8014776" y="1114061"/>
            <a:ext cx="1191288" cy="261610"/>
          </a:xfrm>
          <a:prstGeom prst="rect">
            <a:avLst/>
          </a:prstGeom>
          <a:noFill/>
          <a:ln>
            <a:noFill/>
          </a:ln>
          <a:effectLst/>
        </p:spPr>
        <p:txBody>
          <a:bodyPr wrap="square" rtlCol="0">
            <a:spAutoFit/>
          </a:bodyPr>
          <a:lstStyle>
            <a:defPPr>
              <a:defRPr lang="zh-CN"/>
            </a:defPPr>
            <a:lvl1pPr algn="ctr">
              <a:defRPr sz="8000" i="1" spc="-300">
                <a:ln w="19050">
                  <a:noFill/>
                </a:ln>
                <a:gradFill>
                  <a:gsLst>
                    <a:gs pos="100000">
                      <a:srgbClr val="E9BE61"/>
                    </a:gs>
                    <a:gs pos="49000">
                      <a:srgbClr val="FEEFAC"/>
                    </a:gs>
                  </a:gsLst>
                  <a:lin ang="5400000" scaled="0"/>
                </a:gradFill>
                <a:effectLst>
                  <a:outerShdw blurRad="254000" dist="114300" dir="5400000" algn="ctr" rotWithShape="0">
                    <a:srgbClr val="000000">
                      <a:alpha val="23000"/>
                    </a:srgbClr>
                  </a:outerShdw>
                </a:effectLst>
                <a:latin typeface="字魂143号-正酷超级黑" panose="00000500000000000000" pitchFamily="2" charset="-122"/>
                <a:ea typeface="字魂143号-正酷超级黑" panose="00000500000000000000" pitchFamily="2" charset="-122"/>
              </a:defRPr>
            </a:lvl1pPr>
          </a:lstStyle>
          <a:p>
            <a:r>
              <a:rPr lang="en-US" altLang="zh-CN" sz="1100" i="0" spc="0" dirty="0">
                <a:latin typeface="+mn-lt"/>
                <a:ea typeface="+mn-ea"/>
                <a:cs typeface="+mn-ea"/>
                <a:sym typeface="+mn-lt"/>
              </a:rPr>
              <a:t>1921-2021</a:t>
            </a:r>
            <a:endParaRPr lang="zh-CN" altLang="en-US" sz="1100" i="0" spc="0" dirty="0">
              <a:latin typeface="+mn-lt"/>
              <a:ea typeface="+mn-ea"/>
              <a:cs typeface="+mn-ea"/>
              <a:sym typeface="+mn-lt"/>
            </a:endParaRPr>
          </a:p>
        </p:txBody>
      </p:sp>
      <p:pic>
        <p:nvPicPr>
          <p:cNvPr id="30" name="图片 29" descr="卡通人物&#10;&#10;低可信度描述已自动生成">
            <a:extLst>
              <a:ext uri="{FF2B5EF4-FFF2-40B4-BE49-F238E27FC236}">
                <a16:creationId xmlns:a16="http://schemas.microsoft.com/office/drawing/2014/main" xmlns="" id="{1E164113-D04F-4AC1-8A9F-27CF5B7E190A}"/>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419168" y="1168800"/>
            <a:ext cx="739112" cy="657796"/>
          </a:xfrm>
          <a:prstGeom prst="rect">
            <a:avLst/>
          </a:prstGeom>
        </p:spPr>
      </p:pic>
      <p:sp>
        <p:nvSpPr>
          <p:cNvPr id="31" name="PA-文本占位符 3">
            <a:extLst>
              <a:ext uri="{FF2B5EF4-FFF2-40B4-BE49-F238E27FC236}">
                <a16:creationId xmlns:a16="http://schemas.microsoft.com/office/drawing/2014/main" xmlns="" id="{3DF87BE0-AE66-4268-B5FF-99146A7D6C06}"/>
              </a:ext>
            </a:extLst>
          </p:cNvPr>
          <p:cNvSpPr txBox="1">
            <a:spLocks/>
          </p:cNvSpPr>
          <p:nvPr>
            <p:custDataLst>
              <p:tags r:id="rId1"/>
            </p:custDataLst>
          </p:nvPr>
        </p:nvSpPr>
        <p:spPr>
          <a:xfrm>
            <a:off x="2320714" y="3898432"/>
            <a:ext cx="7514840" cy="461665"/>
          </a:xfrm>
          <a:prstGeom prst="rect">
            <a:avLst/>
          </a:prstGeom>
          <a:noFill/>
          <a:ln>
            <a:noFill/>
          </a:ln>
          <a:effectLst/>
        </p:spPr>
        <p:txBody>
          <a:bodyPr wrap="square" rtlCol="0">
            <a:spAutoFit/>
          </a:bodyPr>
          <a:lstStyle>
            <a:defPPr>
              <a:defRPr lang="zh-CN"/>
            </a:defPPr>
            <a:lvl1pPr algn="r">
              <a:defRPr sz="3600" i="0" spc="0">
                <a:ln w="19050">
                  <a:noFill/>
                </a:ln>
                <a:gradFill>
                  <a:gsLst>
                    <a:gs pos="100000">
                      <a:srgbClr val="E9BE61"/>
                    </a:gs>
                    <a:gs pos="49000">
                      <a:srgbClr val="FEEFAC"/>
                    </a:gs>
                  </a:gsLst>
                  <a:lin ang="5400000" scaled="0"/>
                </a:gradFill>
                <a:effectLst>
                  <a:outerShdw blurRad="254000" dist="114300" dir="5400000" algn="ctr" rotWithShape="0">
                    <a:srgbClr val="000000">
                      <a:alpha val="23000"/>
                    </a:srgbClr>
                  </a:outerShdw>
                </a:effectLst>
                <a:latin typeface="思源黑体 CN Medium" panose="020B0600000000000000" pitchFamily="34" charset="-122"/>
                <a:ea typeface="思源黑体 CN Medium" panose="020B0600000000000000"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r>
              <a:rPr lang="zh-CN" altLang="en-US" sz="2400" dirty="0">
                <a:latin typeface="+mn-lt"/>
                <a:ea typeface="+mn-ea"/>
                <a:cs typeface="+mn-ea"/>
                <a:sym typeface="+mn-lt"/>
              </a:rPr>
              <a:t>建党节学党史知党情党员教育专题党课</a:t>
            </a:r>
            <a:endParaRPr lang="en-US" altLang="zh-CN" sz="2400" dirty="0">
              <a:latin typeface="+mn-lt"/>
              <a:ea typeface="+mn-ea"/>
              <a:cs typeface="+mn-ea"/>
              <a:sym typeface="+mn-lt"/>
            </a:endParaRPr>
          </a:p>
        </p:txBody>
      </p:sp>
      <p:cxnSp>
        <p:nvCxnSpPr>
          <p:cNvPr id="32" name="直接连接符 31">
            <a:extLst>
              <a:ext uri="{FF2B5EF4-FFF2-40B4-BE49-F238E27FC236}">
                <a16:creationId xmlns:a16="http://schemas.microsoft.com/office/drawing/2014/main" xmlns="" id="{F776AE18-EDFA-4BB3-BF7B-07F4B94CCB21}"/>
              </a:ext>
            </a:extLst>
          </p:cNvPr>
          <p:cNvCxnSpPr>
            <a:cxnSpLocks/>
          </p:cNvCxnSpPr>
          <p:nvPr/>
        </p:nvCxnSpPr>
        <p:spPr>
          <a:xfrm>
            <a:off x="8878186" y="4129264"/>
            <a:ext cx="1306689" cy="0"/>
          </a:xfrm>
          <a:prstGeom prst="line">
            <a:avLst/>
          </a:prstGeom>
          <a:ln w="25400" cap="rnd">
            <a:gradFill>
              <a:gsLst>
                <a:gs pos="0">
                  <a:srgbClr val="FEEFAC"/>
                </a:gs>
                <a:gs pos="100000">
                  <a:srgbClr val="A70C0A">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34" name="PA-矩形 4">
            <a:extLst>
              <a:ext uri="{FF2B5EF4-FFF2-40B4-BE49-F238E27FC236}">
                <a16:creationId xmlns:a16="http://schemas.microsoft.com/office/drawing/2014/main" xmlns="" id="{411CC30A-D8C7-42FB-89F9-2924C8988B41}"/>
              </a:ext>
            </a:extLst>
          </p:cNvPr>
          <p:cNvSpPr txBox="1">
            <a:spLocks noChangeArrowheads="1"/>
          </p:cNvSpPr>
          <p:nvPr>
            <p:custDataLst>
              <p:tags r:id="rId2"/>
            </p:custDataLst>
          </p:nvPr>
        </p:nvSpPr>
        <p:spPr bwMode="auto">
          <a:xfrm>
            <a:off x="4732132" y="5431099"/>
            <a:ext cx="1059067" cy="338554"/>
          </a:xfrm>
          <a:prstGeom prst="rect">
            <a:avLst/>
          </a:prstGeom>
          <a:noFill/>
          <a:ln>
            <a:noFill/>
          </a:ln>
          <a:effectLst/>
        </p:spPr>
        <p:txBody>
          <a:bodyPr wrap="square" rtlCol="0">
            <a:spAutoFit/>
          </a:bodyPr>
          <a:lstStyle>
            <a:defPPr>
              <a:defRPr lang="zh-CN"/>
            </a:defPPr>
            <a:lvl1pPr algn="dist">
              <a:defRPr sz="2000" i="1" spc="0">
                <a:ln w="19050">
                  <a:noFill/>
                </a:ln>
                <a:gradFill>
                  <a:gsLst>
                    <a:gs pos="100000">
                      <a:srgbClr val="E9BE61"/>
                    </a:gs>
                    <a:gs pos="49000">
                      <a:srgbClr val="FEEFAC"/>
                    </a:gs>
                  </a:gsLst>
                  <a:lin ang="5400000" scaled="0"/>
                </a:gradFill>
                <a:effectLst>
                  <a:outerShdw blurRad="254000" dist="114300" dir="5400000" algn="ctr" rotWithShape="0">
                    <a:srgbClr val="000000">
                      <a:alpha val="23000"/>
                    </a:srgbClr>
                  </a:outerShdw>
                </a:effectLst>
                <a:latin typeface="思源宋体 CN Heavy" panose="02020900000000000000" pitchFamily="18" charset="-122"/>
                <a:ea typeface="思源宋体 CN Heavy" panose="02020900000000000000" pitchFamily="18" charset="-122"/>
              </a:defRPr>
            </a:lvl1pPr>
          </a:lstStyle>
          <a:p>
            <a:pPr algn="l"/>
            <a:r>
              <a:rPr lang="zh-CN" altLang="en-US" sz="1600" i="0" dirty="0" smtClean="0">
                <a:latin typeface="+mn-lt"/>
                <a:ea typeface="+mn-ea"/>
                <a:cs typeface="+mn-ea"/>
                <a:sym typeface="+mn-lt"/>
              </a:rPr>
              <a:t>第一</a:t>
            </a:r>
            <a:r>
              <a:rPr lang="en-US" altLang="zh-CN" sz="1600" i="0" dirty="0" smtClean="0">
                <a:latin typeface="+mn-lt"/>
                <a:ea typeface="+mn-ea"/>
                <a:cs typeface="+mn-ea"/>
                <a:sym typeface="+mn-lt"/>
              </a:rPr>
              <a:t>PPT</a:t>
            </a:r>
            <a:endParaRPr lang="zh-CN" altLang="en-US" sz="1600" i="0" dirty="0">
              <a:latin typeface="+mn-lt"/>
              <a:ea typeface="+mn-ea"/>
              <a:cs typeface="+mn-ea"/>
              <a:sym typeface="+mn-lt"/>
            </a:endParaRPr>
          </a:p>
        </p:txBody>
      </p:sp>
      <p:sp>
        <p:nvSpPr>
          <p:cNvPr id="35" name="PA-任意多边形 9">
            <a:extLst>
              <a:ext uri="{FF2B5EF4-FFF2-40B4-BE49-F238E27FC236}">
                <a16:creationId xmlns:a16="http://schemas.microsoft.com/office/drawing/2014/main" xmlns="" id="{23F34348-CDC1-4BE2-AC4F-4C2DD3B0CAF1}"/>
              </a:ext>
            </a:extLst>
          </p:cNvPr>
          <p:cNvSpPr>
            <a:spLocks noEditPoints="1"/>
          </p:cNvSpPr>
          <p:nvPr>
            <p:custDataLst>
              <p:tags r:id="rId3"/>
            </p:custDataLst>
          </p:nvPr>
        </p:nvSpPr>
        <p:spPr bwMode="auto">
          <a:xfrm>
            <a:off x="4319193" y="5451113"/>
            <a:ext cx="297278" cy="298526"/>
          </a:xfrm>
          <a:custGeom>
            <a:avLst/>
            <a:gdLst>
              <a:gd name="T0" fmla="*/ 358 w 490"/>
              <a:gd name="T1" fmla="*/ 250 h 490"/>
              <a:gd name="T2" fmla="*/ 358 w 490"/>
              <a:gd name="T3" fmla="*/ 183 h 490"/>
              <a:gd name="T4" fmla="*/ 328 w 490"/>
              <a:gd name="T5" fmla="*/ 183 h 490"/>
              <a:gd name="T6" fmla="*/ 328 w 490"/>
              <a:gd name="T7" fmla="*/ 250 h 490"/>
              <a:gd name="T8" fmla="*/ 247 w 490"/>
              <a:gd name="T9" fmla="*/ 330 h 490"/>
              <a:gd name="T10" fmla="*/ 246 w 490"/>
              <a:gd name="T11" fmla="*/ 330 h 490"/>
              <a:gd name="T12" fmla="*/ 245 w 490"/>
              <a:gd name="T13" fmla="*/ 330 h 490"/>
              <a:gd name="T14" fmla="*/ 245 w 490"/>
              <a:gd name="T15" fmla="*/ 330 h 490"/>
              <a:gd name="T16" fmla="*/ 243 w 490"/>
              <a:gd name="T17" fmla="*/ 330 h 490"/>
              <a:gd name="T18" fmla="*/ 162 w 490"/>
              <a:gd name="T19" fmla="*/ 250 h 490"/>
              <a:gd name="T20" fmla="*/ 162 w 490"/>
              <a:gd name="T21" fmla="*/ 183 h 490"/>
              <a:gd name="T22" fmla="*/ 132 w 490"/>
              <a:gd name="T23" fmla="*/ 183 h 490"/>
              <a:gd name="T24" fmla="*/ 132 w 490"/>
              <a:gd name="T25" fmla="*/ 250 h 490"/>
              <a:gd name="T26" fmla="*/ 227 w 490"/>
              <a:gd name="T27" fmla="*/ 359 h 490"/>
              <a:gd name="T28" fmla="*/ 227 w 490"/>
              <a:gd name="T29" fmla="*/ 407 h 490"/>
              <a:gd name="T30" fmla="*/ 160 w 490"/>
              <a:gd name="T31" fmla="*/ 426 h 490"/>
              <a:gd name="T32" fmla="*/ 331 w 490"/>
              <a:gd name="T33" fmla="*/ 426 h 490"/>
              <a:gd name="T34" fmla="*/ 263 w 490"/>
              <a:gd name="T35" fmla="*/ 407 h 490"/>
              <a:gd name="T36" fmla="*/ 263 w 490"/>
              <a:gd name="T37" fmla="*/ 360 h 490"/>
              <a:gd name="T38" fmla="*/ 358 w 490"/>
              <a:gd name="T39" fmla="*/ 250 h 490"/>
              <a:gd name="T40" fmla="*/ 244 w 490"/>
              <a:gd name="T41" fmla="*/ 302 h 490"/>
              <a:gd name="T42" fmla="*/ 245 w 490"/>
              <a:gd name="T43" fmla="*/ 302 h 490"/>
              <a:gd name="T44" fmla="*/ 246 w 490"/>
              <a:gd name="T45" fmla="*/ 302 h 490"/>
              <a:gd name="T46" fmla="*/ 300 w 490"/>
              <a:gd name="T47" fmla="*/ 248 h 490"/>
              <a:gd name="T48" fmla="*/ 300 w 490"/>
              <a:gd name="T49" fmla="*/ 118 h 490"/>
              <a:gd name="T50" fmla="*/ 246 w 490"/>
              <a:gd name="T51" fmla="*/ 64 h 490"/>
              <a:gd name="T52" fmla="*/ 245 w 490"/>
              <a:gd name="T53" fmla="*/ 64 h 490"/>
              <a:gd name="T54" fmla="*/ 244 w 490"/>
              <a:gd name="T55" fmla="*/ 64 h 490"/>
              <a:gd name="T56" fmla="*/ 190 w 490"/>
              <a:gd name="T57" fmla="*/ 118 h 490"/>
              <a:gd name="T58" fmla="*/ 190 w 490"/>
              <a:gd name="T59" fmla="*/ 248 h 490"/>
              <a:gd name="T60" fmla="*/ 244 w 490"/>
              <a:gd name="T61" fmla="*/ 302 h 490"/>
              <a:gd name="T62" fmla="*/ 245 w 490"/>
              <a:gd name="T63" fmla="*/ 0 h 490"/>
              <a:gd name="T64" fmla="*/ 490 w 490"/>
              <a:gd name="T65" fmla="*/ 245 h 490"/>
              <a:gd name="T66" fmla="*/ 245 w 490"/>
              <a:gd name="T67" fmla="*/ 490 h 490"/>
              <a:gd name="T68" fmla="*/ 0 w 490"/>
              <a:gd name="T69" fmla="*/ 245 h 490"/>
              <a:gd name="T70" fmla="*/ 245 w 490"/>
              <a:gd name="T71" fmla="*/ 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0" h="490">
                <a:moveTo>
                  <a:pt x="358" y="250"/>
                </a:moveTo>
                <a:lnTo>
                  <a:pt x="358" y="183"/>
                </a:lnTo>
                <a:cubicBezTo>
                  <a:pt x="358" y="165"/>
                  <a:pt x="328" y="164"/>
                  <a:pt x="328" y="183"/>
                </a:cubicBezTo>
                <a:lnTo>
                  <a:pt x="328" y="250"/>
                </a:lnTo>
                <a:cubicBezTo>
                  <a:pt x="328" y="294"/>
                  <a:pt x="292" y="330"/>
                  <a:pt x="247" y="330"/>
                </a:cubicBezTo>
                <a:cubicBezTo>
                  <a:pt x="247" y="330"/>
                  <a:pt x="246" y="330"/>
                  <a:pt x="246" y="330"/>
                </a:cubicBezTo>
                <a:lnTo>
                  <a:pt x="245" y="330"/>
                </a:lnTo>
                <a:lnTo>
                  <a:pt x="245" y="330"/>
                </a:lnTo>
                <a:cubicBezTo>
                  <a:pt x="244" y="330"/>
                  <a:pt x="244" y="330"/>
                  <a:pt x="243" y="330"/>
                </a:cubicBezTo>
                <a:cubicBezTo>
                  <a:pt x="198" y="330"/>
                  <a:pt x="162" y="294"/>
                  <a:pt x="162" y="250"/>
                </a:cubicBezTo>
                <a:lnTo>
                  <a:pt x="162" y="183"/>
                </a:lnTo>
                <a:cubicBezTo>
                  <a:pt x="162" y="165"/>
                  <a:pt x="132" y="164"/>
                  <a:pt x="132" y="183"/>
                </a:cubicBezTo>
                <a:cubicBezTo>
                  <a:pt x="132" y="192"/>
                  <a:pt x="132" y="250"/>
                  <a:pt x="132" y="250"/>
                </a:cubicBezTo>
                <a:cubicBezTo>
                  <a:pt x="132" y="306"/>
                  <a:pt x="173" y="352"/>
                  <a:pt x="227" y="359"/>
                </a:cubicBezTo>
                <a:lnTo>
                  <a:pt x="227" y="407"/>
                </a:lnTo>
                <a:lnTo>
                  <a:pt x="160" y="426"/>
                </a:lnTo>
                <a:lnTo>
                  <a:pt x="331" y="426"/>
                </a:lnTo>
                <a:lnTo>
                  <a:pt x="263" y="407"/>
                </a:lnTo>
                <a:lnTo>
                  <a:pt x="263" y="360"/>
                </a:lnTo>
                <a:cubicBezTo>
                  <a:pt x="317" y="352"/>
                  <a:pt x="358" y="306"/>
                  <a:pt x="358" y="250"/>
                </a:cubicBezTo>
                <a:close/>
                <a:moveTo>
                  <a:pt x="244" y="302"/>
                </a:moveTo>
                <a:cubicBezTo>
                  <a:pt x="244" y="302"/>
                  <a:pt x="245" y="302"/>
                  <a:pt x="245" y="302"/>
                </a:cubicBezTo>
                <a:cubicBezTo>
                  <a:pt x="245" y="302"/>
                  <a:pt x="246" y="302"/>
                  <a:pt x="246" y="302"/>
                </a:cubicBezTo>
                <a:cubicBezTo>
                  <a:pt x="276" y="302"/>
                  <a:pt x="300" y="278"/>
                  <a:pt x="300" y="248"/>
                </a:cubicBezTo>
                <a:lnTo>
                  <a:pt x="300" y="118"/>
                </a:lnTo>
                <a:cubicBezTo>
                  <a:pt x="300" y="88"/>
                  <a:pt x="276" y="64"/>
                  <a:pt x="246" y="64"/>
                </a:cubicBezTo>
                <a:cubicBezTo>
                  <a:pt x="246" y="64"/>
                  <a:pt x="245" y="64"/>
                  <a:pt x="245" y="64"/>
                </a:cubicBezTo>
                <a:cubicBezTo>
                  <a:pt x="245" y="64"/>
                  <a:pt x="244" y="64"/>
                  <a:pt x="244" y="64"/>
                </a:cubicBezTo>
                <a:cubicBezTo>
                  <a:pt x="214" y="64"/>
                  <a:pt x="190" y="88"/>
                  <a:pt x="190" y="118"/>
                </a:cubicBezTo>
                <a:lnTo>
                  <a:pt x="190" y="248"/>
                </a:lnTo>
                <a:cubicBezTo>
                  <a:pt x="190" y="278"/>
                  <a:pt x="214" y="302"/>
                  <a:pt x="244" y="302"/>
                </a:cubicBezTo>
                <a:close/>
                <a:moveTo>
                  <a:pt x="245" y="0"/>
                </a:moveTo>
                <a:cubicBezTo>
                  <a:pt x="381" y="0"/>
                  <a:pt x="490" y="110"/>
                  <a:pt x="490" y="245"/>
                </a:cubicBezTo>
                <a:cubicBezTo>
                  <a:pt x="490" y="381"/>
                  <a:pt x="381" y="490"/>
                  <a:pt x="245" y="490"/>
                </a:cubicBezTo>
                <a:cubicBezTo>
                  <a:pt x="110" y="490"/>
                  <a:pt x="0" y="381"/>
                  <a:pt x="0" y="245"/>
                </a:cubicBezTo>
                <a:cubicBezTo>
                  <a:pt x="0" y="110"/>
                  <a:pt x="110" y="0"/>
                  <a:pt x="245" y="0"/>
                </a:cubicBezTo>
                <a:close/>
              </a:path>
            </a:pathLst>
          </a:custGeom>
          <a:gradFill>
            <a:gsLst>
              <a:gs pos="100000">
                <a:srgbClr val="E9BE61"/>
              </a:gs>
              <a:gs pos="0">
                <a:srgbClr val="FEEFAC"/>
              </a:gs>
            </a:gsLst>
            <a:lin ang="5400000" scaled="1"/>
          </a:gra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base">
              <a:spcBef>
                <a:spcPct val="0"/>
              </a:spcBef>
              <a:spcAft>
                <a:spcPct val="0"/>
              </a:spcAft>
            </a:pPr>
            <a:endParaRPr lang="zh-CN" altLang="en-US" sz="2000">
              <a:solidFill>
                <a:schemeClr val="accent1"/>
              </a:solidFill>
              <a:cs typeface="+mn-ea"/>
              <a:sym typeface="+mn-lt"/>
            </a:endParaRPr>
          </a:p>
        </p:txBody>
      </p:sp>
      <p:sp>
        <p:nvSpPr>
          <p:cNvPr id="36" name="PA-矩形 4">
            <a:extLst>
              <a:ext uri="{FF2B5EF4-FFF2-40B4-BE49-F238E27FC236}">
                <a16:creationId xmlns:a16="http://schemas.microsoft.com/office/drawing/2014/main" xmlns="" id="{CE24AF61-069F-4784-8FCF-2B92DFA99CF0}"/>
              </a:ext>
            </a:extLst>
          </p:cNvPr>
          <p:cNvSpPr txBox="1">
            <a:spLocks noChangeArrowheads="1"/>
          </p:cNvSpPr>
          <p:nvPr>
            <p:custDataLst>
              <p:tags r:id="rId4"/>
            </p:custDataLst>
          </p:nvPr>
        </p:nvSpPr>
        <p:spPr bwMode="auto">
          <a:xfrm>
            <a:off x="6675153" y="5431099"/>
            <a:ext cx="1876091" cy="338554"/>
          </a:xfrm>
          <a:prstGeom prst="rect">
            <a:avLst/>
          </a:prstGeom>
          <a:noFill/>
          <a:ln>
            <a:noFill/>
          </a:ln>
          <a:effectLst/>
        </p:spPr>
        <p:txBody>
          <a:bodyPr wrap="square" rtlCol="0">
            <a:spAutoFit/>
          </a:bodyPr>
          <a:lstStyle>
            <a:defPPr>
              <a:defRPr lang="zh-CN"/>
            </a:defPPr>
            <a:lvl1pPr algn="dist">
              <a:defRPr sz="2000" i="1" spc="0">
                <a:ln w="19050">
                  <a:noFill/>
                </a:ln>
                <a:gradFill>
                  <a:gsLst>
                    <a:gs pos="100000">
                      <a:srgbClr val="E9BE61"/>
                    </a:gs>
                    <a:gs pos="49000">
                      <a:srgbClr val="FEEFAC"/>
                    </a:gs>
                  </a:gsLst>
                  <a:lin ang="5400000" scaled="0"/>
                </a:gradFill>
                <a:effectLst>
                  <a:outerShdw blurRad="254000" dist="114300" dir="5400000" algn="ctr" rotWithShape="0">
                    <a:srgbClr val="000000">
                      <a:alpha val="23000"/>
                    </a:srgbClr>
                  </a:outerShdw>
                </a:effectLst>
                <a:latin typeface="思源宋体 CN Heavy" panose="02020900000000000000" pitchFamily="18" charset="-122"/>
                <a:ea typeface="思源宋体 CN Heavy" panose="02020900000000000000" pitchFamily="18" charset="-122"/>
              </a:defRPr>
            </a:lvl1pPr>
          </a:lstStyle>
          <a:p>
            <a:pPr algn="l"/>
            <a:r>
              <a:rPr lang="en-US" altLang="zh-CN" sz="1600" i="0" dirty="0">
                <a:latin typeface="+mn-lt"/>
                <a:ea typeface="+mn-ea"/>
                <a:cs typeface="+mn-ea"/>
                <a:sym typeface="+mn-lt"/>
              </a:rPr>
              <a:t>2021</a:t>
            </a:r>
            <a:r>
              <a:rPr lang="zh-CN" altLang="en-US" sz="1600" i="0" dirty="0">
                <a:latin typeface="+mn-lt"/>
                <a:ea typeface="+mn-ea"/>
                <a:cs typeface="+mn-ea"/>
                <a:sym typeface="+mn-lt"/>
              </a:rPr>
              <a:t>年</a:t>
            </a:r>
            <a:r>
              <a:rPr lang="en-US" altLang="zh-CN" sz="1600" i="0" dirty="0" smtClean="0">
                <a:latin typeface="+mn-lt"/>
                <a:ea typeface="+mn-ea"/>
                <a:cs typeface="+mn-ea"/>
                <a:sym typeface="+mn-lt"/>
              </a:rPr>
              <a:t>05</a:t>
            </a:r>
            <a:r>
              <a:rPr lang="zh-CN" altLang="en-US" sz="1600" i="0" dirty="0" smtClean="0">
                <a:latin typeface="+mn-lt"/>
                <a:ea typeface="+mn-ea"/>
                <a:cs typeface="+mn-ea"/>
                <a:sym typeface="+mn-lt"/>
              </a:rPr>
              <a:t>月</a:t>
            </a:r>
            <a:r>
              <a:rPr lang="en-US" altLang="zh-CN" sz="1600" i="0" dirty="0">
                <a:latin typeface="+mn-lt"/>
                <a:ea typeface="+mn-ea"/>
                <a:cs typeface="+mn-ea"/>
                <a:sym typeface="+mn-lt"/>
              </a:rPr>
              <a:t>2</a:t>
            </a:r>
            <a:r>
              <a:rPr lang="en-US" altLang="zh-CN" sz="1600" i="0" dirty="0" smtClean="0">
                <a:latin typeface="+mn-lt"/>
                <a:ea typeface="+mn-ea"/>
                <a:cs typeface="+mn-ea"/>
                <a:sym typeface="+mn-lt"/>
              </a:rPr>
              <a:t>4</a:t>
            </a:r>
            <a:r>
              <a:rPr lang="zh-CN" altLang="en-US" sz="1600" i="0" dirty="0">
                <a:latin typeface="+mn-lt"/>
                <a:ea typeface="+mn-ea"/>
                <a:cs typeface="+mn-ea"/>
                <a:sym typeface="+mn-lt"/>
              </a:rPr>
              <a:t>日</a:t>
            </a:r>
          </a:p>
        </p:txBody>
      </p:sp>
      <p:grpSp>
        <p:nvGrpSpPr>
          <p:cNvPr id="37" name="PA-组合 19">
            <a:extLst>
              <a:ext uri="{FF2B5EF4-FFF2-40B4-BE49-F238E27FC236}">
                <a16:creationId xmlns:a16="http://schemas.microsoft.com/office/drawing/2014/main" xmlns="" id="{7E040BB7-D80C-4A1F-B085-75D5D73A0B4B}"/>
              </a:ext>
            </a:extLst>
          </p:cNvPr>
          <p:cNvGrpSpPr/>
          <p:nvPr>
            <p:custDataLst>
              <p:tags r:id="rId5"/>
            </p:custDataLst>
          </p:nvPr>
        </p:nvGrpSpPr>
        <p:grpSpPr>
          <a:xfrm>
            <a:off x="6279209" y="5448731"/>
            <a:ext cx="303292" cy="303290"/>
            <a:chOff x="6825228" y="4785753"/>
            <a:chExt cx="303292" cy="303290"/>
          </a:xfrm>
        </p:grpSpPr>
        <p:sp>
          <p:nvSpPr>
            <p:cNvPr id="38" name="PA-椭圆 18">
              <a:extLst>
                <a:ext uri="{FF2B5EF4-FFF2-40B4-BE49-F238E27FC236}">
                  <a16:creationId xmlns:a16="http://schemas.microsoft.com/office/drawing/2014/main" xmlns="" id="{668A8555-03D5-4365-AA44-CEDAC05A18C9}"/>
                </a:ext>
              </a:extLst>
            </p:cNvPr>
            <p:cNvSpPr/>
            <p:nvPr>
              <p:custDataLst>
                <p:tags r:id="rId6"/>
              </p:custDataLst>
            </p:nvPr>
          </p:nvSpPr>
          <p:spPr>
            <a:xfrm>
              <a:off x="6825228" y="4785753"/>
              <a:ext cx="303292" cy="303290"/>
            </a:xfrm>
            <a:prstGeom prst="ellipse">
              <a:avLst/>
            </a:prstGeom>
            <a:gradFill>
              <a:gsLst>
                <a:gs pos="100000">
                  <a:srgbClr val="E9BE61"/>
                </a:gs>
                <a:gs pos="0">
                  <a:srgbClr val="FEEFAC"/>
                </a:gs>
              </a:gsLst>
              <a:lin ang="5400000" scaled="1"/>
            </a:gra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base">
                <a:spcBef>
                  <a:spcPct val="0"/>
                </a:spcBef>
                <a:spcAft>
                  <a:spcPct val="0"/>
                </a:spcAft>
              </a:pPr>
              <a:endParaRPr lang="zh-CN" altLang="en-US" sz="2000">
                <a:solidFill>
                  <a:schemeClr val="accent1"/>
                </a:solidFill>
                <a:cs typeface="+mn-ea"/>
                <a:sym typeface="+mn-lt"/>
              </a:endParaRPr>
            </a:p>
          </p:txBody>
        </p:sp>
        <p:pic>
          <p:nvPicPr>
            <p:cNvPr id="39" name="PA-Graphic 17">
              <a:extLst>
                <a:ext uri="{FF2B5EF4-FFF2-40B4-BE49-F238E27FC236}">
                  <a16:creationId xmlns:a16="http://schemas.microsoft.com/office/drawing/2014/main" xmlns="" id="{E6F81099-0160-4FBE-B219-9749B30248A2}"/>
                </a:ext>
              </a:extLst>
            </p:cNvPr>
            <p:cNvPicPr>
              <a:picLocks noChangeAspect="1"/>
            </p:cNvPicPr>
            <p:nvPr>
              <p:custDataLst>
                <p:tags r:id="rId7"/>
              </p:custDataLst>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xmlns="" r:embed="rId12"/>
                </a:ext>
              </a:extLst>
            </a:blip>
            <a:stretch>
              <a:fillRect/>
            </a:stretch>
          </p:blipFill>
          <p:spPr>
            <a:xfrm>
              <a:off x="6856745" y="4817269"/>
              <a:ext cx="240258" cy="240258"/>
            </a:xfrm>
            <a:prstGeom prst="rect">
              <a:avLst/>
            </a:prstGeom>
            <a:effectLst/>
          </p:spPr>
        </p:pic>
      </p:grpSp>
      <p:pic>
        <p:nvPicPr>
          <p:cNvPr id="25" name="图片 24">
            <a:extLst>
              <a:ext uri="{FF2B5EF4-FFF2-40B4-BE49-F238E27FC236}">
                <a16:creationId xmlns:a16="http://schemas.microsoft.com/office/drawing/2014/main" xmlns="" id="{59423F41-928F-4742-963D-DFA76BE700CB}"/>
              </a:ext>
            </a:extLst>
          </p:cNvPr>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9837010" y="725223"/>
            <a:ext cx="1225550" cy="940538"/>
          </a:xfrm>
          <a:prstGeom prst="rect">
            <a:avLst/>
          </a:prstGeom>
        </p:spPr>
      </p:pic>
      <p:sp>
        <p:nvSpPr>
          <p:cNvPr id="33" name="文本框 32">
            <a:extLst>
              <a:ext uri="{FF2B5EF4-FFF2-40B4-BE49-F238E27FC236}">
                <a16:creationId xmlns:a16="http://schemas.microsoft.com/office/drawing/2014/main" xmlns="" id="{EED60077-80C7-4A44-9506-5DD02BA808CD}"/>
              </a:ext>
            </a:extLst>
          </p:cNvPr>
          <p:cNvSpPr txBox="1"/>
          <p:nvPr/>
        </p:nvSpPr>
        <p:spPr>
          <a:xfrm>
            <a:off x="1812100" y="1674101"/>
            <a:ext cx="2363009" cy="2215991"/>
          </a:xfrm>
          <a:prstGeom prst="rect">
            <a:avLst/>
          </a:prstGeom>
          <a:noFill/>
          <a:ln>
            <a:noFill/>
          </a:ln>
          <a:effectLst/>
        </p:spPr>
        <p:txBody>
          <a:bodyPr wrap="square" rtlCol="0">
            <a:spAutoFit/>
          </a:bodyPr>
          <a:lstStyle>
            <a:defPPr>
              <a:defRPr lang="zh-CN"/>
            </a:defPPr>
            <a:lvl1pPr algn="ctr">
              <a:defRPr sz="8000" i="1" spc="-300">
                <a:ln w="19050">
                  <a:noFill/>
                </a:ln>
                <a:gradFill>
                  <a:gsLst>
                    <a:gs pos="100000">
                      <a:srgbClr val="E9BE61"/>
                    </a:gs>
                    <a:gs pos="49000">
                      <a:srgbClr val="FEEFAC"/>
                    </a:gs>
                  </a:gsLst>
                  <a:lin ang="5400000" scaled="0"/>
                </a:gradFill>
                <a:effectLst>
                  <a:outerShdw blurRad="254000" dist="114300" dir="5400000" algn="ctr" rotWithShape="0">
                    <a:srgbClr val="000000">
                      <a:alpha val="23000"/>
                    </a:srgbClr>
                  </a:outerShdw>
                </a:effectLst>
                <a:latin typeface="字魂143号-正酷超级黑" panose="00000500000000000000" pitchFamily="2" charset="-122"/>
                <a:ea typeface="字魂143号-正酷超级黑" panose="00000500000000000000" pitchFamily="2" charset="-122"/>
              </a:defRPr>
            </a:lvl1pPr>
          </a:lstStyle>
          <a:p>
            <a:r>
              <a:rPr lang="zh-CN" altLang="en-US" sz="13800" i="0" dirty="0">
                <a:blipFill dpi="0" rotWithShape="1">
                  <a:blip r:embed="rId14"/>
                  <a:srcRect/>
                  <a:tile tx="0" ty="0" sx="100000" sy="100000" flip="none" algn="tl"/>
                </a:blipFill>
                <a:effectLst>
                  <a:outerShdw blurRad="127000" dist="63500" dir="5400000" algn="ctr" rotWithShape="0">
                    <a:srgbClr val="000000">
                      <a:alpha val="40000"/>
                    </a:srgbClr>
                  </a:outerShdw>
                </a:effectLst>
                <a:latin typeface="汉仪大宋简" panose="02010609000101010101" pitchFamily="49" charset="-122"/>
                <a:ea typeface="汉仪大宋简" panose="02010609000101010101" pitchFamily="49" charset="-122"/>
                <a:cs typeface="+mn-ea"/>
                <a:sym typeface="+mn-lt"/>
              </a:rPr>
              <a:t>忆</a:t>
            </a:r>
          </a:p>
        </p:txBody>
      </p:sp>
      <p:sp>
        <p:nvSpPr>
          <p:cNvPr id="49" name="文本框 48">
            <a:extLst>
              <a:ext uri="{FF2B5EF4-FFF2-40B4-BE49-F238E27FC236}">
                <a16:creationId xmlns:a16="http://schemas.microsoft.com/office/drawing/2014/main" xmlns="" id="{A5545DC3-0B01-4960-BA8B-3B757B044A4E}"/>
              </a:ext>
            </a:extLst>
          </p:cNvPr>
          <p:cNvSpPr txBox="1"/>
          <p:nvPr/>
        </p:nvSpPr>
        <p:spPr>
          <a:xfrm>
            <a:off x="3264765" y="1674101"/>
            <a:ext cx="2363009" cy="2215991"/>
          </a:xfrm>
          <a:prstGeom prst="rect">
            <a:avLst/>
          </a:prstGeom>
          <a:noFill/>
          <a:ln>
            <a:noFill/>
          </a:ln>
          <a:effectLst/>
        </p:spPr>
        <p:txBody>
          <a:bodyPr wrap="square" rtlCol="0">
            <a:spAutoFit/>
          </a:bodyPr>
          <a:lstStyle>
            <a:defPPr>
              <a:defRPr lang="zh-CN"/>
            </a:defPPr>
            <a:lvl1pPr algn="ctr">
              <a:defRPr sz="8000" i="1" spc="-300">
                <a:ln w="19050">
                  <a:noFill/>
                </a:ln>
                <a:gradFill>
                  <a:gsLst>
                    <a:gs pos="100000">
                      <a:srgbClr val="E9BE61"/>
                    </a:gs>
                    <a:gs pos="49000">
                      <a:srgbClr val="FEEFAC"/>
                    </a:gs>
                  </a:gsLst>
                  <a:lin ang="5400000" scaled="0"/>
                </a:gradFill>
                <a:effectLst>
                  <a:outerShdw blurRad="254000" dist="114300" dir="5400000" algn="ctr" rotWithShape="0">
                    <a:srgbClr val="000000">
                      <a:alpha val="23000"/>
                    </a:srgbClr>
                  </a:outerShdw>
                </a:effectLst>
                <a:latin typeface="字魂143号-正酷超级黑" panose="00000500000000000000" pitchFamily="2" charset="-122"/>
                <a:ea typeface="字魂143号-正酷超级黑" panose="00000500000000000000" pitchFamily="2" charset="-122"/>
              </a:defRPr>
            </a:lvl1pPr>
          </a:lstStyle>
          <a:p>
            <a:r>
              <a:rPr lang="zh-CN" altLang="en-US" sz="13800" i="0" dirty="0">
                <a:blipFill dpi="0" rotWithShape="1">
                  <a:blip r:embed="rId14"/>
                  <a:srcRect/>
                  <a:tile tx="0" ty="0" sx="100000" sy="100000" flip="none" algn="tl"/>
                </a:blipFill>
                <a:effectLst>
                  <a:outerShdw blurRad="127000" dist="63500" dir="5400000" algn="ctr" rotWithShape="0">
                    <a:srgbClr val="000000">
                      <a:alpha val="40000"/>
                    </a:srgbClr>
                  </a:outerShdw>
                </a:effectLst>
                <a:latin typeface="汉仪大宋简" panose="02010609000101010101" pitchFamily="49" charset="-122"/>
                <a:ea typeface="汉仪大宋简" panose="02010609000101010101" pitchFamily="49" charset="-122"/>
                <a:cs typeface="+mn-ea"/>
                <a:sym typeface="+mn-lt"/>
              </a:rPr>
              <a:t>光</a:t>
            </a:r>
          </a:p>
        </p:txBody>
      </p:sp>
      <p:sp>
        <p:nvSpPr>
          <p:cNvPr id="50" name="文本框 49">
            <a:extLst>
              <a:ext uri="{FF2B5EF4-FFF2-40B4-BE49-F238E27FC236}">
                <a16:creationId xmlns:a16="http://schemas.microsoft.com/office/drawing/2014/main" xmlns="" id="{AB1717AA-90BA-4908-8F4F-7227315D7CDE}"/>
              </a:ext>
            </a:extLst>
          </p:cNvPr>
          <p:cNvSpPr txBox="1"/>
          <p:nvPr/>
        </p:nvSpPr>
        <p:spPr>
          <a:xfrm>
            <a:off x="4891352" y="1674101"/>
            <a:ext cx="2363009" cy="2215991"/>
          </a:xfrm>
          <a:prstGeom prst="rect">
            <a:avLst/>
          </a:prstGeom>
          <a:noFill/>
          <a:ln>
            <a:noFill/>
          </a:ln>
          <a:effectLst/>
        </p:spPr>
        <p:txBody>
          <a:bodyPr wrap="square" rtlCol="0">
            <a:spAutoFit/>
          </a:bodyPr>
          <a:lstStyle>
            <a:defPPr>
              <a:defRPr lang="zh-CN"/>
            </a:defPPr>
            <a:lvl1pPr algn="ctr">
              <a:defRPr sz="8000" i="1" spc="-300">
                <a:ln w="19050">
                  <a:noFill/>
                </a:ln>
                <a:gradFill>
                  <a:gsLst>
                    <a:gs pos="100000">
                      <a:srgbClr val="E9BE61"/>
                    </a:gs>
                    <a:gs pos="49000">
                      <a:srgbClr val="FEEFAC"/>
                    </a:gs>
                  </a:gsLst>
                  <a:lin ang="5400000" scaled="0"/>
                </a:gradFill>
                <a:effectLst>
                  <a:outerShdw blurRad="254000" dist="114300" dir="5400000" algn="ctr" rotWithShape="0">
                    <a:srgbClr val="000000">
                      <a:alpha val="23000"/>
                    </a:srgbClr>
                  </a:outerShdw>
                </a:effectLst>
                <a:latin typeface="字魂143号-正酷超级黑" panose="00000500000000000000" pitchFamily="2" charset="-122"/>
                <a:ea typeface="字魂143号-正酷超级黑" panose="00000500000000000000" pitchFamily="2" charset="-122"/>
              </a:defRPr>
            </a:lvl1pPr>
          </a:lstStyle>
          <a:p>
            <a:r>
              <a:rPr lang="zh-CN" altLang="en-US" sz="13800" i="0" dirty="0">
                <a:blipFill dpi="0" rotWithShape="1">
                  <a:blip r:embed="rId14"/>
                  <a:srcRect/>
                  <a:tile tx="0" ty="0" sx="100000" sy="100000" flip="none" algn="tl"/>
                </a:blipFill>
                <a:effectLst>
                  <a:outerShdw blurRad="127000" dist="63500" dir="5400000" algn="ctr" rotWithShape="0">
                    <a:srgbClr val="000000">
                      <a:alpha val="40000"/>
                    </a:srgbClr>
                  </a:outerShdw>
                </a:effectLst>
                <a:latin typeface="汉仪大宋简" panose="02010609000101010101" pitchFamily="49" charset="-122"/>
                <a:ea typeface="汉仪大宋简" panose="02010609000101010101" pitchFamily="49" charset="-122"/>
                <a:cs typeface="+mn-ea"/>
                <a:sym typeface="+mn-lt"/>
              </a:rPr>
              <a:t>辉</a:t>
            </a:r>
          </a:p>
        </p:txBody>
      </p:sp>
      <p:sp>
        <p:nvSpPr>
          <p:cNvPr id="51" name="文本框 50">
            <a:extLst>
              <a:ext uri="{FF2B5EF4-FFF2-40B4-BE49-F238E27FC236}">
                <a16:creationId xmlns:a16="http://schemas.microsoft.com/office/drawing/2014/main" xmlns="" id="{D83A5583-CB89-461B-BFEF-169FCF4C02F6}"/>
              </a:ext>
            </a:extLst>
          </p:cNvPr>
          <p:cNvSpPr txBox="1"/>
          <p:nvPr/>
        </p:nvSpPr>
        <p:spPr>
          <a:xfrm>
            <a:off x="6362626" y="1674101"/>
            <a:ext cx="2363009" cy="2215991"/>
          </a:xfrm>
          <a:prstGeom prst="rect">
            <a:avLst/>
          </a:prstGeom>
          <a:noFill/>
          <a:ln>
            <a:noFill/>
          </a:ln>
          <a:effectLst/>
        </p:spPr>
        <p:txBody>
          <a:bodyPr wrap="square" rtlCol="0">
            <a:spAutoFit/>
          </a:bodyPr>
          <a:lstStyle>
            <a:defPPr>
              <a:defRPr lang="zh-CN"/>
            </a:defPPr>
            <a:lvl1pPr algn="ctr">
              <a:defRPr sz="8000" i="1" spc="-300">
                <a:ln w="19050">
                  <a:noFill/>
                </a:ln>
                <a:gradFill>
                  <a:gsLst>
                    <a:gs pos="100000">
                      <a:srgbClr val="E9BE61"/>
                    </a:gs>
                    <a:gs pos="49000">
                      <a:srgbClr val="FEEFAC"/>
                    </a:gs>
                  </a:gsLst>
                  <a:lin ang="5400000" scaled="0"/>
                </a:gradFill>
                <a:effectLst>
                  <a:outerShdw blurRad="254000" dist="114300" dir="5400000" algn="ctr" rotWithShape="0">
                    <a:srgbClr val="000000">
                      <a:alpha val="23000"/>
                    </a:srgbClr>
                  </a:outerShdw>
                </a:effectLst>
                <a:latin typeface="字魂143号-正酷超级黑" panose="00000500000000000000" pitchFamily="2" charset="-122"/>
                <a:ea typeface="字魂143号-正酷超级黑" panose="00000500000000000000" pitchFamily="2" charset="-122"/>
              </a:defRPr>
            </a:lvl1pPr>
          </a:lstStyle>
          <a:p>
            <a:r>
              <a:rPr lang="zh-CN" altLang="en-US" sz="13800" i="0" dirty="0">
                <a:blipFill dpi="0" rotWithShape="1">
                  <a:blip r:embed="rId14"/>
                  <a:srcRect/>
                  <a:tile tx="0" ty="0" sx="100000" sy="100000" flip="none" algn="tl"/>
                </a:blipFill>
                <a:effectLst>
                  <a:outerShdw blurRad="127000" dist="63500" dir="5400000" algn="ctr" rotWithShape="0">
                    <a:srgbClr val="000000">
                      <a:alpha val="40000"/>
                    </a:srgbClr>
                  </a:outerShdw>
                </a:effectLst>
                <a:latin typeface="汉仪大宋简" panose="02010609000101010101" pitchFamily="49" charset="-122"/>
                <a:ea typeface="汉仪大宋简" panose="02010609000101010101" pitchFamily="49" charset="-122"/>
                <a:cs typeface="+mn-ea"/>
                <a:sym typeface="+mn-lt"/>
              </a:rPr>
              <a:t>党</a:t>
            </a:r>
          </a:p>
        </p:txBody>
      </p:sp>
      <p:sp>
        <p:nvSpPr>
          <p:cNvPr id="52" name="文本框 51">
            <a:extLst>
              <a:ext uri="{FF2B5EF4-FFF2-40B4-BE49-F238E27FC236}">
                <a16:creationId xmlns:a16="http://schemas.microsoft.com/office/drawing/2014/main" xmlns="" id="{083B64F7-928E-4DEC-ADAF-048DAC4F12B0}"/>
              </a:ext>
            </a:extLst>
          </p:cNvPr>
          <p:cNvSpPr txBox="1"/>
          <p:nvPr/>
        </p:nvSpPr>
        <p:spPr>
          <a:xfrm>
            <a:off x="7910212" y="1674101"/>
            <a:ext cx="2363009" cy="2215991"/>
          </a:xfrm>
          <a:prstGeom prst="rect">
            <a:avLst/>
          </a:prstGeom>
          <a:noFill/>
          <a:ln>
            <a:noFill/>
          </a:ln>
          <a:effectLst/>
        </p:spPr>
        <p:txBody>
          <a:bodyPr wrap="square" rtlCol="0">
            <a:spAutoFit/>
          </a:bodyPr>
          <a:lstStyle>
            <a:defPPr>
              <a:defRPr lang="zh-CN"/>
            </a:defPPr>
            <a:lvl1pPr algn="ctr">
              <a:defRPr sz="8000" i="1" spc="-300">
                <a:ln w="19050">
                  <a:noFill/>
                </a:ln>
                <a:gradFill>
                  <a:gsLst>
                    <a:gs pos="100000">
                      <a:srgbClr val="E9BE61"/>
                    </a:gs>
                    <a:gs pos="49000">
                      <a:srgbClr val="FEEFAC"/>
                    </a:gs>
                  </a:gsLst>
                  <a:lin ang="5400000" scaled="0"/>
                </a:gradFill>
                <a:effectLst>
                  <a:outerShdw blurRad="254000" dist="114300" dir="5400000" algn="ctr" rotWithShape="0">
                    <a:srgbClr val="000000">
                      <a:alpha val="23000"/>
                    </a:srgbClr>
                  </a:outerShdw>
                </a:effectLst>
                <a:latin typeface="字魂143号-正酷超级黑" panose="00000500000000000000" pitchFamily="2" charset="-122"/>
                <a:ea typeface="字魂143号-正酷超级黑" panose="00000500000000000000" pitchFamily="2" charset="-122"/>
              </a:defRPr>
            </a:lvl1pPr>
          </a:lstStyle>
          <a:p>
            <a:r>
              <a:rPr lang="zh-CN" altLang="en-US" sz="13800" i="0" dirty="0">
                <a:blipFill dpi="0" rotWithShape="1">
                  <a:blip r:embed="rId14"/>
                  <a:srcRect/>
                  <a:tile tx="0" ty="0" sx="100000" sy="100000" flip="none" algn="tl"/>
                </a:blipFill>
                <a:effectLst>
                  <a:outerShdw blurRad="127000" dist="63500" dir="5400000" algn="ctr" rotWithShape="0">
                    <a:srgbClr val="000000">
                      <a:alpha val="40000"/>
                    </a:srgbClr>
                  </a:outerShdw>
                </a:effectLst>
                <a:latin typeface="汉仪大宋简" panose="02010609000101010101" pitchFamily="49" charset="-122"/>
                <a:ea typeface="汉仪大宋简" panose="02010609000101010101" pitchFamily="49" charset="-122"/>
                <a:cs typeface="+mn-ea"/>
                <a:sym typeface="+mn-lt"/>
              </a:rPr>
              <a:t>史 </a:t>
            </a:r>
          </a:p>
        </p:txBody>
      </p:sp>
      <p:pic>
        <p:nvPicPr>
          <p:cNvPr id="53" name="图片 52">
            <a:extLst>
              <a:ext uri="{FF2B5EF4-FFF2-40B4-BE49-F238E27FC236}">
                <a16:creationId xmlns:a16="http://schemas.microsoft.com/office/drawing/2014/main" xmlns="" id="{B93D9A34-32DF-4568-ABFB-53DF7F26BAC4}"/>
              </a:ext>
            </a:extLst>
          </p:cNvPr>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0" y="6014811"/>
            <a:ext cx="12160923" cy="843189"/>
          </a:xfrm>
          <a:prstGeom prst="rect">
            <a:avLst/>
          </a:prstGeom>
        </p:spPr>
      </p:pic>
    </p:spTree>
    <p:extLst>
      <p:ext uri="{BB962C8B-B14F-4D97-AF65-F5344CB8AC3E}">
        <p14:creationId xmlns:p14="http://schemas.microsoft.com/office/powerpoint/2010/main" val="12578931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ppt_x"/>
                                          </p:val>
                                        </p:tav>
                                        <p:tav tm="100000">
                                          <p:val>
                                            <p:strVal val="#ppt_x"/>
                                          </p:val>
                                        </p:tav>
                                      </p:tavLst>
                                    </p:anim>
                                    <p:anim calcmode="lin" valueType="num">
                                      <p:cBhvr additive="base">
                                        <p:cTn id="16" dur="500" fill="hold"/>
                                        <p:tgtEl>
                                          <p:spTgt spid="2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additive="base">
                                        <p:cTn id="23" dur="500" fill="hold"/>
                                        <p:tgtEl>
                                          <p:spTgt spid="32"/>
                                        </p:tgtEl>
                                        <p:attrNameLst>
                                          <p:attrName>ppt_x</p:attrName>
                                        </p:attrNameLst>
                                      </p:cBhvr>
                                      <p:tavLst>
                                        <p:tav tm="0">
                                          <p:val>
                                            <p:strVal val="#ppt_x"/>
                                          </p:val>
                                        </p:tav>
                                        <p:tav tm="100000">
                                          <p:val>
                                            <p:strVal val="#ppt_x"/>
                                          </p:val>
                                        </p:tav>
                                      </p:tavLst>
                                    </p:anim>
                                    <p:anim calcmode="lin" valueType="num">
                                      <p:cBhvr additive="base">
                                        <p:cTn id="24" dur="500" fill="hold"/>
                                        <p:tgtEl>
                                          <p:spTgt spid="3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500" fill="hold"/>
                                        <p:tgtEl>
                                          <p:spTgt spid="34"/>
                                        </p:tgtEl>
                                        <p:attrNameLst>
                                          <p:attrName>ppt_x</p:attrName>
                                        </p:attrNameLst>
                                      </p:cBhvr>
                                      <p:tavLst>
                                        <p:tav tm="0">
                                          <p:val>
                                            <p:strVal val="#ppt_x"/>
                                          </p:val>
                                        </p:tav>
                                        <p:tav tm="100000">
                                          <p:val>
                                            <p:strVal val="#ppt_x"/>
                                          </p:val>
                                        </p:tav>
                                      </p:tavLst>
                                    </p:anim>
                                    <p:anim calcmode="lin" valueType="num">
                                      <p:cBhvr additive="base">
                                        <p:cTn id="28" dur="500" fill="hold"/>
                                        <p:tgtEl>
                                          <p:spTgt spid="3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500" fill="hold"/>
                                        <p:tgtEl>
                                          <p:spTgt spid="35"/>
                                        </p:tgtEl>
                                        <p:attrNameLst>
                                          <p:attrName>ppt_x</p:attrName>
                                        </p:attrNameLst>
                                      </p:cBhvr>
                                      <p:tavLst>
                                        <p:tav tm="0">
                                          <p:val>
                                            <p:strVal val="#ppt_x"/>
                                          </p:val>
                                        </p:tav>
                                        <p:tav tm="100000">
                                          <p:val>
                                            <p:strVal val="#ppt_x"/>
                                          </p:val>
                                        </p:tav>
                                      </p:tavLst>
                                    </p:anim>
                                    <p:anim calcmode="lin" valueType="num">
                                      <p:cBhvr additive="base">
                                        <p:cTn id="32" dur="500" fill="hold"/>
                                        <p:tgtEl>
                                          <p:spTgt spid="3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500" fill="hold"/>
                                        <p:tgtEl>
                                          <p:spTgt spid="36"/>
                                        </p:tgtEl>
                                        <p:attrNameLst>
                                          <p:attrName>ppt_x</p:attrName>
                                        </p:attrNameLst>
                                      </p:cBhvr>
                                      <p:tavLst>
                                        <p:tav tm="0">
                                          <p:val>
                                            <p:strVal val="#ppt_x"/>
                                          </p:val>
                                        </p:tav>
                                        <p:tav tm="100000">
                                          <p:val>
                                            <p:strVal val="#ppt_x"/>
                                          </p:val>
                                        </p:tav>
                                      </p:tavLst>
                                    </p:anim>
                                    <p:anim calcmode="lin" valueType="num">
                                      <p:cBhvr additive="base">
                                        <p:cTn id="36" dur="500" fill="hold"/>
                                        <p:tgtEl>
                                          <p:spTgt spid="36"/>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500" fill="hold"/>
                                        <p:tgtEl>
                                          <p:spTgt spid="37"/>
                                        </p:tgtEl>
                                        <p:attrNameLst>
                                          <p:attrName>ppt_x</p:attrName>
                                        </p:attrNameLst>
                                      </p:cBhvr>
                                      <p:tavLst>
                                        <p:tav tm="0">
                                          <p:val>
                                            <p:strVal val="#ppt_x"/>
                                          </p:val>
                                        </p:tav>
                                        <p:tav tm="100000">
                                          <p:val>
                                            <p:strVal val="#ppt_x"/>
                                          </p:val>
                                        </p:tav>
                                      </p:tavLst>
                                    </p:anim>
                                    <p:anim calcmode="lin" valueType="num">
                                      <p:cBhvr additive="base">
                                        <p:cTn id="40" dur="500" fill="hold"/>
                                        <p:tgtEl>
                                          <p:spTgt spid="3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ppt_x"/>
                                          </p:val>
                                        </p:tav>
                                        <p:tav tm="100000">
                                          <p:val>
                                            <p:strVal val="#ppt_x"/>
                                          </p:val>
                                        </p:tav>
                                      </p:tavLst>
                                    </p:anim>
                                    <p:anim calcmode="lin" valueType="num">
                                      <p:cBhvr additive="base">
                                        <p:cTn id="44" dur="500" fill="hold"/>
                                        <p:tgtEl>
                                          <p:spTgt spid="19"/>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fill="hold"/>
                                        <p:tgtEl>
                                          <p:spTgt spid="21"/>
                                        </p:tgtEl>
                                        <p:attrNameLst>
                                          <p:attrName>ppt_x</p:attrName>
                                        </p:attrNameLst>
                                      </p:cBhvr>
                                      <p:tavLst>
                                        <p:tav tm="0">
                                          <p:val>
                                            <p:strVal val="#ppt_x"/>
                                          </p:val>
                                        </p:tav>
                                        <p:tav tm="100000">
                                          <p:val>
                                            <p:strVal val="#ppt_x"/>
                                          </p:val>
                                        </p:tav>
                                      </p:tavLst>
                                    </p:anim>
                                    <p:anim calcmode="lin" valueType="num">
                                      <p:cBhvr additive="base">
                                        <p:cTn id="48" dur="500" fill="hold"/>
                                        <p:tgtEl>
                                          <p:spTgt spid="21"/>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fill="hold"/>
                                        <p:tgtEl>
                                          <p:spTgt spid="23"/>
                                        </p:tgtEl>
                                        <p:attrNameLst>
                                          <p:attrName>ppt_x</p:attrName>
                                        </p:attrNameLst>
                                      </p:cBhvr>
                                      <p:tavLst>
                                        <p:tav tm="0">
                                          <p:val>
                                            <p:strVal val="#ppt_x"/>
                                          </p:val>
                                        </p:tav>
                                        <p:tav tm="100000">
                                          <p:val>
                                            <p:strVal val="#ppt_x"/>
                                          </p:val>
                                        </p:tav>
                                      </p:tavLst>
                                    </p:anim>
                                    <p:anim calcmode="lin" valueType="num">
                                      <p:cBhvr additive="base">
                                        <p:cTn id="52" dur="500" fill="hold"/>
                                        <p:tgtEl>
                                          <p:spTgt spid="2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 calcmode="lin" valueType="num">
                                      <p:cBhvr additive="base">
                                        <p:cTn id="55" dur="500" fill="hold"/>
                                        <p:tgtEl>
                                          <p:spTgt spid="26"/>
                                        </p:tgtEl>
                                        <p:attrNameLst>
                                          <p:attrName>ppt_x</p:attrName>
                                        </p:attrNameLst>
                                      </p:cBhvr>
                                      <p:tavLst>
                                        <p:tav tm="0">
                                          <p:val>
                                            <p:strVal val="#ppt_x"/>
                                          </p:val>
                                        </p:tav>
                                        <p:tav tm="100000">
                                          <p:val>
                                            <p:strVal val="#ppt_x"/>
                                          </p:val>
                                        </p:tav>
                                      </p:tavLst>
                                    </p:anim>
                                    <p:anim calcmode="lin" valueType="num">
                                      <p:cBhvr additive="base">
                                        <p:cTn id="56" dur="500" fill="hold"/>
                                        <p:tgtEl>
                                          <p:spTgt spid="26"/>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0"/>
                                        </p:tgtEl>
                                        <p:attrNameLst>
                                          <p:attrName>style.visibility</p:attrName>
                                        </p:attrNameLst>
                                      </p:cBhvr>
                                      <p:to>
                                        <p:strVal val="visible"/>
                                      </p:to>
                                    </p:set>
                                    <p:anim calcmode="lin" valueType="num">
                                      <p:cBhvr additive="base">
                                        <p:cTn id="59" dur="500" fill="hold"/>
                                        <p:tgtEl>
                                          <p:spTgt spid="30"/>
                                        </p:tgtEl>
                                        <p:attrNameLst>
                                          <p:attrName>ppt_x</p:attrName>
                                        </p:attrNameLst>
                                      </p:cBhvr>
                                      <p:tavLst>
                                        <p:tav tm="0">
                                          <p:val>
                                            <p:strVal val="#ppt_x"/>
                                          </p:val>
                                        </p:tav>
                                        <p:tav tm="100000">
                                          <p:val>
                                            <p:strVal val="#ppt_x"/>
                                          </p:val>
                                        </p:tav>
                                      </p:tavLst>
                                    </p:anim>
                                    <p:anim calcmode="lin" valueType="num">
                                      <p:cBhvr additive="base">
                                        <p:cTn id="60" dur="500" fill="hold"/>
                                        <p:tgtEl>
                                          <p:spTgt spid="30"/>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anim calcmode="lin" valueType="num">
                                      <p:cBhvr additive="base">
                                        <p:cTn id="63" dur="500" fill="hold"/>
                                        <p:tgtEl>
                                          <p:spTgt spid="25"/>
                                        </p:tgtEl>
                                        <p:attrNameLst>
                                          <p:attrName>ppt_x</p:attrName>
                                        </p:attrNameLst>
                                      </p:cBhvr>
                                      <p:tavLst>
                                        <p:tav tm="0">
                                          <p:val>
                                            <p:strVal val="#ppt_x"/>
                                          </p:val>
                                        </p:tav>
                                        <p:tav tm="100000">
                                          <p:val>
                                            <p:strVal val="#ppt_x"/>
                                          </p:val>
                                        </p:tav>
                                      </p:tavLst>
                                    </p:anim>
                                    <p:anim calcmode="lin" valueType="num">
                                      <p:cBhvr additive="base">
                                        <p:cTn id="64" dur="500" fill="hold"/>
                                        <p:tgtEl>
                                          <p:spTgt spid="2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anim calcmode="lin" valueType="num">
                                      <p:cBhvr additive="base">
                                        <p:cTn id="67" dur="500" fill="hold"/>
                                        <p:tgtEl>
                                          <p:spTgt spid="33"/>
                                        </p:tgtEl>
                                        <p:attrNameLst>
                                          <p:attrName>ppt_x</p:attrName>
                                        </p:attrNameLst>
                                      </p:cBhvr>
                                      <p:tavLst>
                                        <p:tav tm="0">
                                          <p:val>
                                            <p:strVal val="#ppt_x"/>
                                          </p:val>
                                        </p:tav>
                                        <p:tav tm="100000">
                                          <p:val>
                                            <p:strVal val="#ppt_x"/>
                                          </p:val>
                                        </p:tav>
                                      </p:tavLst>
                                    </p:anim>
                                    <p:anim calcmode="lin" valueType="num">
                                      <p:cBhvr additive="base">
                                        <p:cTn id="68" dur="500" fill="hold"/>
                                        <p:tgtEl>
                                          <p:spTgt spid="33"/>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49"/>
                                        </p:tgtEl>
                                        <p:attrNameLst>
                                          <p:attrName>style.visibility</p:attrName>
                                        </p:attrNameLst>
                                      </p:cBhvr>
                                      <p:to>
                                        <p:strVal val="visible"/>
                                      </p:to>
                                    </p:set>
                                    <p:anim calcmode="lin" valueType="num">
                                      <p:cBhvr additive="base">
                                        <p:cTn id="71" dur="500" fill="hold"/>
                                        <p:tgtEl>
                                          <p:spTgt spid="49"/>
                                        </p:tgtEl>
                                        <p:attrNameLst>
                                          <p:attrName>ppt_x</p:attrName>
                                        </p:attrNameLst>
                                      </p:cBhvr>
                                      <p:tavLst>
                                        <p:tav tm="0">
                                          <p:val>
                                            <p:strVal val="#ppt_x"/>
                                          </p:val>
                                        </p:tav>
                                        <p:tav tm="100000">
                                          <p:val>
                                            <p:strVal val="#ppt_x"/>
                                          </p:val>
                                        </p:tav>
                                      </p:tavLst>
                                    </p:anim>
                                    <p:anim calcmode="lin" valueType="num">
                                      <p:cBhvr additive="base">
                                        <p:cTn id="72" dur="500" fill="hold"/>
                                        <p:tgtEl>
                                          <p:spTgt spid="49"/>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50"/>
                                        </p:tgtEl>
                                        <p:attrNameLst>
                                          <p:attrName>style.visibility</p:attrName>
                                        </p:attrNameLst>
                                      </p:cBhvr>
                                      <p:to>
                                        <p:strVal val="visible"/>
                                      </p:to>
                                    </p:set>
                                    <p:anim calcmode="lin" valueType="num">
                                      <p:cBhvr additive="base">
                                        <p:cTn id="75" dur="500" fill="hold"/>
                                        <p:tgtEl>
                                          <p:spTgt spid="50"/>
                                        </p:tgtEl>
                                        <p:attrNameLst>
                                          <p:attrName>ppt_x</p:attrName>
                                        </p:attrNameLst>
                                      </p:cBhvr>
                                      <p:tavLst>
                                        <p:tav tm="0">
                                          <p:val>
                                            <p:strVal val="#ppt_x"/>
                                          </p:val>
                                        </p:tav>
                                        <p:tav tm="100000">
                                          <p:val>
                                            <p:strVal val="#ppt_x"/>
                                          </p:val>
                                        </p:tav>
                                      </p:tavLst>
                                    </p:anim>
                                    <p:anim calcmode="lin" valueType="num">
                                      <p:cBhvr additive="base">
                                        <p:cTn id="76" dur="500" fill="hold"/>
                                        <p:tgtEl>
                                          <p:spTgt spid="50"/>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51"/>
                                        </p:tgtEl>
                                        <p:attrNameLst>
                                          <p:attrName>style.visibility</p:attrName>
                                        </p:attrNameLst>
                                      </p:cBhvr>
                                      <p:to>
                                        <p:strVal val="visible"/>
                                      </p:to>
                                    </p:set>
                                    <p:anim calcmode="lin" valueType="num">
                                      <p:cBhvr additive="base">
                                        <p:cTn id="79" dur="500" fill="hold"/>
                                        <p:tgtEl>
                                          <p:spTgt spid="51"/>
                                        </p:tgtEl>
                                        <p:attrNameLst>
                                          <p:attrName>ppt_x</p:attrName>
                                        </p:attrNameLst>
                                      </p:cBhvr>
                                      <p:tavLst>
                                        <p:tav tm="0">
                                          <p:val>
                                            <p:strVal val="#ppt_x"/>
                                          </p:val>
                                        </p:tav>
                                        <p:tav tm="100000">
                                          <p:val>
                                            <p:strVal val="#ppt_x"/>
                                          </p:val>
                                        </p:tav>
                                      </p:tavLst>
                                    </p:anim>
                                    <p:anim calcmode="lin" valueType="num">
                                      <p:cBhvr additive="base">
                                        <p:cTn id="80" dur="500" fill="hold"/>
                                        <p:tgtEl>
                                          <p:spTgt spid="51"/>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52"/>
                                        </p:tgtEl>
                                        <p:attrNameLst>
                                          <p:attrName>style.visibility</p:attrName>
                                        </p:attrNameLst>
                                      </p:cBhvr>
                                      <p:to>
                                        <p:strVal val="visible"/>
                                      </p:to>
                                    </p:set>
                                    <p:anim calcmode="lin" valueType="num">
                                      <p:cBhvr additive="base">
                                        <p:cTn id="83" dur="500" fill="hold"/>
                                        <p:tgtEl>
                                          <p:spTgt spid="52"/>
                                        </p:tgtEl>
                                        <p:attrNameLst>
                                          <p:attrName>ppt_x</p:attrName>
                                        </p:attrNameLst>
                                      </p:cBhvr>
                                      <p:tavLst>
                                        <p:tav tm="0">
                                          <p:val>
                                            <p:strVal val="#ppt_x"/>
                                          </p:val>
                                        </p:tav>
                                        <p:tav tm="100000">
                                          <p:val>
                                            <p:strVal val="#ppt_x"/>
                                          </p:val>
                                        </p:tav>
                                      </p:tavLst>
                                    </p:anim>
                                    <p:anim calcmode="lin" valueType="num">
                                      <p:cBhvr additive="base">
                                        <p:cTn id="84" dur="500" fill="hold"/>
                                        <p:tgtEl>
                                          <p:spTgt spid="52"/>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53"/>
                                        </p:tgtEl>
                                        <p:attrNameLst>
                                          <p:attrName>style.visibility</p:attrName>
                                        </p:attrNameLst>
                                      </p:cBhvr>
                                      <p:to>
                                        <p:strVal val="visible"/>
                                      </p:to>
                                    </p:set>
                                    <p:anim calcmode="lin" valueType="num">
                                      <p:cBhvr additive="base">
                                        <p:cTn id="87" dur="500" fill="hold"/>
                                        <p:tgtEl>
                                          <p:spTgt spid="53"/>
                                        </p:tgtEl>
                                        <p:attrNameLst>
                                          <p:attrName>ppt_x</p:attrName>
                                        </p:attrNameLst>
                                      </p:cBhvr>
                                      <p:tavLst>
                                        <p:tav tm="0">
                                          <p:val>
                                            <p:strVal val="#ppt_x"/>
                                          </p:val>
                                        </p:tav>
                                        <p:tav tm="100000">
                                          <p:val>
                                            <p:strVal val="#ppt_x"/>
                                          </p:val>
                                        </p:tav>
                                      </p:tavLst>
                                    </p:anim>
                                    <p:anim calcmode="lin" valueType="num">
                                      <p:cBhvr additive="base">
                                        <p:cTn id="88"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2" grpId="0"/>
      <p:bldP spid="19" grpId="0"/>
      <p:bldP spid="21" grpId="0"/>
      <p:bldP spid="23" grpId="0"/>
      <p:bldP spid="26" grpId="0"/>
      <p:bldP spid="31" grpId="0"/>
      <p:bldP spid="34" grpId="0"/>
      <p:bldP spid="35" grpId="0" animBg="1"/>
      <p:bldP spid="36" grpId="0"/>
      <p:bldP spid="33" grpId="0"/>
      <p:bldP spid="49" grpId="0"/>
      <p:bldP spid="50" grpId="0"/>
      <p:bldP spid="51" grpId="0"/>
      <p:bldP spid="5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11">
            <a:extLst>
              <a:ext uri="{FF2B5EF4-FFF2-40B4-BE49-F238E27FC236}">
                <a16:creationId xmlns:a16="http://schemas.microsoft.com/office/drawing/2014/main" xmlns="" id="{0C41EAE8-D883-4A9D-BD21-347023A90AD8}"/>
              </a:ext>
            </a:extLst>
          </p:cNvPr>
          <p:cNvSpPr>
            <a:spLocks noChangeArrowheads="1"/>
          </p:cNvSpPr>
          <p:nvPr/>
        </p:nvSpPr>
        <p:spPr bwMode="auto">
          <a:xfrm>
            <a:off x="1428750" y="4542550"/>
            <a:ext cx="9500960" cy="1316580"/>
          </a:xfrm>
          <a:prstGeom prst="roundRect">
            <a:avLst>
              <a:gd name="adj" fmla="val 0"/>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矩形 1">
            <a:extLst>
              <a:ext uri="{FF2B5EF4-FFF2-40B4-BE49-F238E27FC236}">
                <a16:creationId xmlns:a16="http://schemas.microsoft.com/office/drawing/2014/main" xmlns="" id="{B813EF8A-DD8C-4217-9176-8683BEF89A9A}"/>
              </a:ext>
            </a:extLst>
          </p:cNvPr>
          <p:cNvSpPr/>
          <p:nvPr/>
        </p:nvSpPr>
        <p:spPr>
          <a:xfrm>
            <a:off x="1085058" y="138822"/>
            <a:ext cx="6179342" cy="584775"/>
          </a:xfrm>
          <a:prstGeom prst="rect">
            <a:avLst/>
          </a:prstGeom>
          <a:noFill/>
          <a:ln>
            <a:noFill/>
          </a:ln>
          <a:effectLst/>
        </p:spPr>
        <p:txBody>
          <a:bodyPr wrap="square" rtlCol="0">
            <a:spAutoFit/>
          </a:bodyPr>
          <a:lstStyle/>
          <a:p>
            <a:r>
              <a:rPr lang="zh-CN" altLang="en-US" sz="3200" dirty="0">
                <a:ln w="19050">
                  <a:noFill/>
                </a:ln>
                <a:gradFill>
                  <a:gsLst>
                    <a:gs pos="100000">
                      <a:srgbClr val="E9BE61"/>
                    </a:gs>
                    <a:gs pos="49000">
                      <a:srgbClr val="FEEFAC"/>
                    </a:gs>
                  </a:gsLst>
                  <a:lin ang="5400000" scaled="0"/>
                </a:gradFill>
                <a:cs typeface="+mn-ea"/>
                <a:sym typeface="+mn-lt"/>
              </a:rPr>
              <a:t>践行初心使命，必须担当作为</a:t>
            </a:r>
          </a:p>
        </p:txBody>
      </p:sp>
      <p:pic>
        <p:nvPicPr>
          <p:cNvPr id="3" name="图片 2" descr="卡通人物&#10;&#10;低可信度描述已自动生成">
            <a:extLst>
              <a:ext uri="{FF2B5EF4-FFF2-40B4-BE49-F238E27FC236}">
                <a16:creationId xmlns:a16="http://schemas.microsoft.com/office/drawing/2014/main" xmlns="" id="{AEF62F6C-AD9E-49BA-88DF-73850360BB6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7534" y="173661"/>
            <a:ext cx="578772" cy="515096"/>
          </a:xfrm>
          <a:prstGeom prst="rect">
            <a:avLst/>
          </a:prstGeom>
        </p:spPr>
      </p:pic>
      <p:sp>
        <p:nvSpPr>
          <p:cNvPr id="4" name="Rectangle 11">
            <a:extLst>
              <a:ext uri="{FF2B5EF4-FFF2-40B4-BE49-F238E27FC236}">
                <a16:creationId xmlns:a16="http://schemas.microsoft.com/office/drawing/2014/main" xmlns="" id="{9EF5EC3D-ED08-4447-B648-F55F0781757D}"/>
              </a:ext>
            </a:extLst>
          </p:cNvPr>
          <p:cNvSpPr>
            <a:spLocks noChangeArrowheads="1"/>
          </p:cNvSpPr>
          <p:nvPr/>
        </p:nvSpPr>
        <p:spPr bwMode="auto">
          <a:xfrm>
            <a:off x="1163637" y="1577014"/>
            <a:ext cx="3636963" cy="565924"/>
          </a:xfrm>
          <a:prstGeom prst="roundRect">
            <a:avLst>
              <a:gd name="adj" fmla="val 45512"/>
            </a:avLst>
          </a:prstGeom>
          <a:gradFill>
            <a:gsLst>
              <a:gs pos="0">
                <a:srgbClr val="C30F0F">
                  <a:lumMod val="90000"/>
                  <a:lumOff val="10000"/>
                </a:srgbClr>
              </a:gs>
              <a:gs pos="45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72000" rtlCol="0" anchor="ctr"/>
          <a:lstStyle/>
          <a:p>
            <a:r>
              <a:rPr lang="zh-CN" altLang="en-US" sz="2400" dirty="0">
                <a:ln w="19050">
                  <a:noFill/>
                </a:ln>
                <a:gradFill>
                  <a:gsLst>
                    <a:gs pos="100000">
                      <a:srgbClr val="E9BE61"/>
                    </a:gs>
                    <a:gs pos="49000">
                      <a:srgbClr val="FEEFAC"/>
                    </a:gs>
                  </a:gsLst>
                  <a:lin ang="5400000" scaled="0"/>
                </a:gradFill>
                <a:cs typeface="+mn-ea"/>
                <a:sym typeface="+mn-lt"/>
              </a:rPr>
              <a:t>党员干部必须</a:t>
            </a:r>
          </a:p>
        </p:txBody>
      </p:sp>
      <p:sp>
        <p:nvSpPr>
          <p:cNvPr id="5" name="KSO_Shape">
            <a:extLst>
              <a:ext uri="{FF2B5EF4-FFF2-40B4-BE49-F238E27FC236}">
                <a16:creationId xmlns:a16="http://schemas.microsoft.com/office/drawing/2014/main" xmlns="" id="{EE84A4F5-184F-4986-A733-B2F664F8C57B}"/>
              </a:ext>
            </a:extLst>
          </p:cNvPr>
          <p:cNvSpPr>
            <a:spLocks/>
          </p:cNvSpPr>
          <p:nvPr/>
        </p:nvSpPr>
        <p:spPr bwMode="auto">
          <a:xfrm>
            <a:off x="1607461" y="1676953"/>
            <a:ext cx="301378" cy="366046"/>
          </a:xfrm>
          <a:custGeom>
            <a:avLst/>
            <a:gdLst>
              <a:gd name="T0" fmla="*/ 440790 w 2792413"/>
              <a:gd name="T1" fmla="*/ 2575798 h 3389313"/>
              <a:gd name="T2" fmla="*/ 1147253 w 2792413"/>
              <a:gd name="T3" fmla="*/ 1201035 h 3389313"/>
              <a:gd name="T4" fmla="*/ 1223433 w 2792413"/>
              <a:gd name="T5" fmla="*/ 1473921 h 3389313"/>
              <a:gd name="T6" fmla="*/ 1315165 w 2792413"/>
              <a:gd name="T7" fmla="*/ 1458373 h 3389313"/>
              <a:gd name="T8" fmla="*/ 1462128 w 2792413"/>
              <a:gd name="T9" fmla="*/ 1368574 h 3389313"/>
              <a:gd name="T10" fmla="*/ 1552274 w 2792413"/>
              <a:gd name="T11" fmla="*/ 1517392 h 3389313"/>
              <a:gd name="T12" fmla="*/ 1632262 w 2792413"/>
              <a:gd name="T13" fmla="*/ 1262910 h 3389313"/>
              <a:gd name="T14" fmla="*/ 1689714 w 2792413"/>
              <a:gd name="T15" fmla="*/ 1093784 h 3389313"/>
              <a:gd name="T16" fmla="*/ 1947454 w 2792413"/>
              <a:gd name="T17" fmla="*/ 1176285 h 3389313"/>
              <a:gd name="T18" fmla="*/ 2040457 w 2792413"/>
              <a:gd name="T19" fmla="*/ 1240064 h 3389313"/>
              <a:gd name="T20" fmla="*/ 2124889 w 2792413"/>
              <a:gd name="T21" fmla="*/ 1394276 h 3389313"/>
              <a:gd name="T22" fmla="*/ 2358823 w 2792413"/>
              <a:gd name="T23" fmla="*/ 1575460 h 3389313"/>
              <a:gd name="T24" fmla="*/ 2669254 w 2792413"/>
              <a:gd name="T25" fmla="*/ 1240381 h 3389313"/>
              <a:gd name="T26" fmla="*/ 2738767 w 2792413"/>
              <a:gd name="T27" fmla="*/ 1227371 h 3389313"/>
              <a:gd name="T28" fmla="*/ 2783840 w 2792413"/>
              <a:gd name="T29" fmla="*/ 1283853 h 3389313"/>
              <a:gd name="T30" fmla="*/ 2705122 w 2792413"/>
              <a:gd name="T31" fmla="*/ 1422200 h 3389313"/>
              <a:gd name="T32" fmla="*/ 2761621 w 2792413"/>
              <a:gd name="T33" fmla="*/ 1492008 h 3389313"/>
              <a:gd name="T34" fmla="*/ 2775270 w 2792413"/>
              <a:gd name="T35" fmla="*/ 1582441 h 3389313"/>
              <a:gd name="T36" fmla="*/ 2740355 w 2792413"/>
              <a:gd name="T37" fmla="*/ 1669383 h 3389313"/>
              <a:gd name="T38" fmla="*/ 2438811 w 2792413"/>
              <a:gd name="T39" fmla="*/ 2001606 h 3389313"/>
              <a:gd name="T40" fmla="*/ 2326447 w 2792413"/>
              <a:gd name="T41" fmla="*/ 2083155 h 3389313"/>
              <a:gd name="T42" fmla="*/ 2234397 w 2792413"/>
              <a:gd name="T43" fmla="*/ 2095530 h 3389313"/>
              <a:gd name="T44" fmla="*/ 2140759 w 2792413"/>
              <a:gd name="T45" fmla="*/ 2059674 h 3389313"/>
              <a:gd name="T46" fmla="*/ 2049979 w 2792413"/>
              <a:gd name="T47" fmla="*/ 1965116 h 3389313"/>
              <a:gd name="T48" fmla="*/ 1428165 w 2792413"/>
              <a:gd name="T49" fmla="*/ 2143126 h 3389313"/>
              <a:gd name="T50" fmla="*/ 1429434 w 2792413"/>
              <a:gd name="T51" fmla="*/ 1759182 h 3389313"/>
              <a:gd name="T52" fmla="*/ 1368174 w 2792413"/>
              <a:gd name="T53" fmla="*/ 1755057 h 3389313"/>
              <a:gd name="T54" fmla="*/ 1337384 w 2792413"/>
              <a:gd name="T55" fmla="*/ 1826769 h 3389313"/>
              <a:gd name="T56" fmla="*/ 852376 w 2792413"/>
              <a:gd name="T57" fmla="*/ 1682710 h 3389313"/>
              <a:gd name="T58" fmla="*/ 784766 w 2792413"/>
              <a:gd name="T59" fmla="*/ 2018424 h 3389313"/>
              <a:gd name="T60" fmla="*/ 485762 w 2792413"/>
              <a:gd name="T61" fmla="*/ 1784884 h 3389313"/>
              <a:gd name="T62" fmla="*/ 583526 w 2792413"/>
              <a:gd name="T63" fmla="*/ 1432036 h 3389313"/>
              <a:gd name="T64" fmla="*/ 667641 w 2792413"/>
              <a:gd name="T65" fmla="*/ 1278141 h 3389313"/>
              <a:gd name="T66" fmla="*/ 848249 w 2792413"/>
              <a:gd name="T67" fmla="*/ 1188343 h 3389313"/>
              <a:gd name="T68" fmla="*/ 1117099 w 2792413"/>
              <a:gd name="T69" fmla="*/ 1090294 h 3389313"/>
              <a:gd name="T70" fmla="*/ 1495426 w 2792413"/>
              <a:gd name="T71" fmla="*/ 10798 h 3389313"/>
              <a:gd name="T72" fmla="*/ 1596073 w 2792413"/>
              <a:gd name="T73" fmla="*/ 50816 h 3389313"/>
              <a:gd name="T74" fmla="*/ 1679258 w 2792413"/>
              <a:gd name="T75" fmla="*/ 116241 h 3389313"/>
              <a:gd name="T76" fmla="*/ 1743076 w 2792413"/>
              <a:gd name="T77" fmla="*/ 203263 h 3389313"/>
              <a:gd name="T78" fmla="*/ 1802448 w 2792413"/>
              <a:gd name="T79" fmla="*/ 402397 h 3389313"/>
              <a:gd name="T80" fmla="*/ 1849121 w 2792413"/>
              <a:gd name="T81" fmla="*/ 458612 h 3389313"/>
              <a:gd name="T82" fmla="*/ 1861186 w 2792413"/>
              <a:gd name="T83" fmla="*/ 526260 h 3389313"/>
              <a:gd name="T84" fmla="*/ 1823086 w 2792413"/>
              <a:gd name="T85" fmla="*/ 626621 h 3389313"/>
              <a:gd name="T86" fmla="*/ 1771651 w 2792413"/>
              <a:gd name="T87" fmla="*/ 681248 h 3389313"/>
              <a:gd name="T88" fmla="*/ 1688148 w 2792413"/>
              <a:gd name="T89" fmla="*/ 863867 h 3389313"/>
              <a:gd name="T90" fmla="*/ 1552576 w 2792413"/>
              <a:gd name="T91" fmla="*/ 992176 h 3389313"/>
              <a:gd name="T92" fmla="*/ 1464628 w 2792413"/>
              <a:gd name="T93" fmla="*/ 1024254 h 3389313"/>
              <a:gd name="T94" fmla="*/ 1364933 w 2792413"/>
              <a:gd name="T95" fmla="*/ 1028383 h 3389313"/>
              <a:gd name="T96" fmla="*/ 1273493 w 2792413"/>
              <a:gd name="T97" fmla="*/ 1003928 h 3389313"/>
              <a:gd name="T98" fmla="*/ 1136333 w 2792413"/>
              <a:gd name="T99" fmla="*/ 893721 h 3389313"/>
              <a:gd name="T100" fmla="*/ 1043305 w 2792413"/>
              <a:gd name="T101" fmla="*/ 719677 h 3389313"/>
              <a:gd name="T102" fmla="*/ 984250 w 2792413"/>
              <a:gd name="T103" fmla="*/ 642183 h 3389313"/>
              <a:gd name="T104" fmla="*/ 943610 w 2792413"/>
              <a:gd name="T105" fmla="*/ 580887 h 3389313"/>
              <a:gd name="T106" fmla="*/ 930275 w 2792413"/>
              <a:gd name="T107" fmla="*/ 508792 h 3389313"/>
              <a:gd name="T108" fmla="*/ 958215 w 2792413"/>
              <a:gd name="T109" fmla="*/ 440826 h 3389313"/>
              <a:gd name="T110" fmla="*/ 1010603 w 2792413"/>
              <a:gd name="T111" fmla="*/ 336019 h 3389313"/>
              <a:gd name="T112" fmla="*/ 1081405 w 2792413"/>
              <a:gd name="T113" fmla="*/ 168327 h 3389313"/>
              <a:gd name="T114" fmla="*/ 1152525 w 2792413"/>
              <a:gd name="T115" fmla="*/ 89245 h 3389313"/>
              <a:gd name="T116" fmla="*/ 1242060 w 2792413"/>
              <a:gd name="T117" fmla="*/ 32713 h 3389313"/>
              <a:gd name="T118" fmla="*/ 1348105 w 2792413"/>
              <a:gd name="T119" fmla="*/ 3494 h 3389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92413" h="3389313">
                <a:moveTo>
                  <a:pt x="520700" y="2665413"/>
                </a:moveTo>
                <a:lnTo>
                  <a:pt x="2271713" y="2665413"/>
                </a:lnTo>
                <a:lnTo>
                  <a:pt x="2258063" y="3389313"/>
                </a:lnTo>
                <a:lnTo>
                  <a:pt x="534985" y="3389313"/>
                </a:lnTo>
                <a:lnTo>
                  <a:pt x="520700" y="2665413"/>
                </a:lnTo>
                <a:close/>
                <a:moveTo>
                  <a:pt x="0" y="2312988"/>
                </a:moveTo>
                <a:lnTo>
                  <a:pt x="2792413" y="2312988"/>
                </a:lnTo>
                <a:lnTo>
                  <a:pt x="2504058" y="3016251"/>
                </a:lnTo>
                <a:lnTo>
                  <a:pt x="2343366" y="3016251"/>
                </a:lnTo>
                <a:lnTo>
                  <a:pt x="2351623" y="2575798"/>
                </a:lnTo>
                <a:lnTo>
                  <a:pt x="440790" y="2575798"/>
                </a:lnTo>
                <a:lnTo>
                  <a:pt x="449047" y="3016251"/>
                </a:lnTo>
                <a:lnTo>
                  <a:pt x="288355" y="3016251"/>
                </a:lnTo>
                <a:lnTo>
                  <a:pt x="0" y="2312988"/>
                </a:lnTo>
                <a:close/>
                <a:moveTo>
                  <a:pt x="1131065" y="1087438"/>
                </a:moveTo>
                <a:lnTo>
                  <a:pt x="1131065" y="1087755"/>
                </a:lnTo>
                <a:lnTo>
                  <a:pt x="1131700" y="1087438"/>
                </a:lnTo>
                <a:lnTo>
                  <a:pt x="1133287" y="1104890"/>
                </a:lnTo>
                <a:lnTo>
                  <a:pt x="1135826" y="1125198"/>
                </a:lnTo>
                <a:lnTo>
                  <a:pt x="1138683" y="1148044"/>
                </a:lnTo>
                <a:lnTo>
                  <a:pt x="1142492" y="1173112"/>
                </a:lnTo>
                <a:lnTo>
                  <a:pt x="1147253" y="1201035"/>
                </a:lnTo>
                <a:lnTo>
                  <a:pt x="1153284" y="1231179"/>
                </a:lnTo>
                <a:lnTo>
                  <a:pt x="1160267" y="1262910"/>
                </a:lnTo>
                <a:lnTo>
                  <a:pt x="1168520" y="1297180"/>
                </a:lnTo>
                <a:lnTo>
                  <a:pt x="1178042" y="1333670"/>
                </a:lnTo>
                <a:lnTo>
                  <a:pt x="1183439" y="1352074"/>
                </a:lnTo>
                <a:lnTo>
                  <a:pt x="1188835" y="1371430"/>
                </a:lnTo>
                <a:lnTo>
                  <a:pt x="1195183" y="1391103"/>
                </a:lnTo>
                <a:lnTo>
                  <a:pt x="1201531" y="1411094"/>
                </a:lnTo>
                <a:lnTo>
                  <a:pt x="1208514" y="1431719"/>
                </a:lnTo>
                <a:lnTo>
                  <a:pt x="1215497" y="1452344"/>
                </a:lnTo>
                <a:lnTo>
                  <a:pt x="1223433" y="1473921"/>
                </a:lnTo>
                <a:lnTo>
                  <a:pt x="1231685" y="1495498"/>
                </a:lnTo>
                <a:lnTo>
                  <a:pt x="1240573" y="1517392"/>
                </a:lnTo>
                <a:lnTo>
                  <a:pt x="1249461" y="1539604"/>
                </a:lnTo>
                <a:lnTo>
                  <a:pt x="1258983" y="1562450"/>
                </a:lnTo>
                <a:lnTo>
                  <a:pt x="1269458" y="1585296"/>
                </a:lnTo>
                <a:lnTo>
                  <a:pt x="1279932" y="1608460"/>
                </a:lnTo>
                <a:lnTo>
                  <a:pt x="1291359" y="1632258"/>
                </a:lnTo>
                <a:lnTo>
                  <a:pt x="1294851" y="1601162"/>
                </a:lnTo>
                <a:lnTo>
                  <a:pt x="1298977" y="1571018"/>
                </a:lnTo>
                <a:lnTo>
                  <a:pt x="1306913" y="1512315"/>
                </a:lnTo>
                <a:lnTo>
                  <a:pt x="1315165" y="1458373"/>
                </a:lnTo>
                <a:lnTo>
                  <a:pt x="1323101" y="1409824"/>
                </a:lnTo>
                <a:lnTo>
                  <a:pt x="1330084" y="1368574"/>
                </a:lnTo>
                <a:lnTo>
                  <a:pt x="1336115" y="1335574"/>
                </a:lnTo>
                <a:lnTo>
                  <a:pt x="1342780" y="1300670"/>
                </a:lnTo>
                <a:lnTo>
                  <a:pt x="1298025" y="1196275"/>
                </a:lnTo>
                <a:lnTo>
                  <a:pt x="1370395" y="1127736"/>
                </a:lnTo>
                <a:lnTo>
                  <a:pt x="1421817" y="1127736"/>
                </a:lnTo>
                <a:lnTo>
                  <a:pt x="1494187" y="1196275"/>
                </a:lnTo>
                <a:lnTo>
                  <a:pt x="1449749" y="1300670"/>
                </a:lnTo>
                <a:lnTo>
                  <a:pt x="1456415" y="1335574"/>
                </a:lnTo>
                <a:lnTo>
                  <a:pt x="1462128" y="1368574"/>
                </a:lnTo>
                <a:lnTo>
                  <a:pt x="1469746" y="1409824"/>
                </a:lnTo>
                <a:lnTo>
                  <a:pt x="1477364" y="1458373"/>
                </a:lnTo>
                <a:lnTo>
                  <a:pt x="1485617" y="1512315"/>
                </a:lnTo>
                <a:lnTo>
                  <a:pt x="1493869" y="1571018"/>
                </a:lnTo>
                <a:lnTo>
                  <a:pt x="1497678" y="1601162"/>
                </a:lnTo>
                <a:lnTo>
                  <a:pt x="1501170" y="1632258"/>
                </a:lnTo>
                <a:lnTo>
                  <a:pt x="1512279" y="1608460"/>
                </a:lnTo>
                <a:lnTo>
                  <a:pt x="1523072" y="1585296"/>
                </a:lnTo>
                <a:lnTo>
                  <a:pt x="1533229" y="1562450"/>
                </a:lnTo>
                <a:lnTo>
                  <a:pt x="1542751" y="1539604"/>
                </a:lnTo>
                <a:lnTo>
                  <a:pt x="1552274" y="1517392"/>
                </a:lnTo>
                <a:lnTo>
                  <a:pt x="1560844" y="1495498"/>
                </a:lnTo>
                <a:lnTo>
                  <a:pt x="1568779" y="1473921"/>
                </a:lnTo>
                <a:lnTo>
                  <a:pt x="1576715" y="1452344"/>
                </a:lnTo>
                <a:lnTo>
                  <a:pt x="1584015" y="1431719"/>
                </a:lnTo>
                <a:lnTo>
                  <a:pt x="1590681" y="1411094"/>
                </a:lnTo>
                <a:lnTo>
                  <a:pt x="1597346" y="1391103"/>
                </a:lnTo>
                <a:lnTo>
                  <a:pt x="1603377" y="1371430"/>
                </a:lnTo>
                <a:lnTo>
                  <a:pt x="1609408" y="1352074"/>
                </a:lnTo>
                <a:lnTo>
                  <a:pt x="1614487" y="1333670"/>
                </a:lnTo>
                <a:lnTo>
                  <a:pt x="1624327" y="1297180"/>
                </a:lnTo>
                <a:lnTo>
                  <a:pt x="1632262" y="1262910"/>
                </a:lnTo>
                <a:lnTo>
                  <a:pt x="1639563" y="1231179"/>
                </a:lnTo>
                <a:lnTo>
                  <a:pt x="1644959" y="1201035"/>
                </a:lnTo>
                <a:lnTo>
                  <a:pt x="1649720" y="1173112"/>
                </a:lnTo>
                <a:lnTo>
                  <a:pt x="1653846" y="1148044"/>
                </a:lnTo>
                <a:lnTo>
                  <a:pt x="1657020" y="1125198"/>
                </a:lnTo>
                <a:lnTo>
                  <a:pt x="1659242" y="1104890"/>
                </a:lnTo>
                <a:lnTo>
                  <a:pt x="1660829" y="1087438"/>
                </a:lnTo>
                <a:lnTo>
                  <a:pt x="1661464" y="1087755"/>
                </a:lnTo>
                <a:lnTo>
                  <a:pt x="1661464" y="1087438"/>
                </a:lnTo>
                <a:lnTo>
                  <a:pt x="1675430" y="1090294"/>
                </a:lnTo>
                <a:lnTo>
                  <a:pt x="1689714" y="1093784"/>
                </a:lnTo>
                <a:lnTo>
                  <a:pt x="1703998" y="1097592"/>
                </a:lnTo>
                <a:lnTo>
                  <a:pt x="1718916" y="1101400"/>
                </a:lnTo>
                <a:lnTo>
                  <a:pt x="1749705" y="1110919"/>
                </a:lnTo>
                <a:lnTo>
                  <a:pt x="1782399" y="1120756"/>
                </a:lnTo>
                <a:lnTo>
                  <a:pt x="1812871" y="1129640"/>
                </a:lnTo>
                <a:lnTo>
                  <a:pt x="1841120" y="1138208"/>
                </a:lnTo>
                <a:lnTo>
                  <a:pt x="1866831" y="1146458"/>
                </a:lnTo>
                <a:lnTo>
                  <a:pt x="1890002" y="1154390"/>
                </a:lnTo>
                <a:lnTo>
                  <a:pt x="1911269" y="1162006"/>
                </a:lnTo>
                <a:lnTo>
                  <a:pt x="1930314" y="1168987"/>
                </a:lnTo>
                <a:lnTo>
                  <a:pt x="1947454" y="1176285"/>
                </a:lnTo>
                <a:lnTo>
                  <a:pt x="1962690" y="1183266"/>
                </a:lnTo>
                <a:lnTo>
                  <a:pt x="1976021" y="1189612"/>
                </a:lnTo>
                <a:lnTo>
                  <a:pt x="1987766" y="1195958"/>
                </a:lnTo>
                <a:lnTo>
                  <a:pt x="1998240" y="1201670"/>
                </a:lnTo>
                <a:lnTo>
                  <a:pt x="2006811" y="1207381"/>
                </a:lnTo>
                <a:lnTo>
                  <a:pt x="2014111" y="1212775"/>
                </a:lnTo>
                <a:lnTo>
                  <a:pt x="2020142" y="1218487"/>
                </a:lnTo>
                <a:lnTo>
                  <a:pt x="2025221" y="1223564"/>
                </a:lnTo>
                <a:lnTo>
                  <a:pt x="2029030" y="1228641"/>
                </a:lnTo>
                <a:lnTo>
                  <a:pt x="2035061" y="1234035"/>
                </a:lnTo>
                <a:lnTo>
                  <a:pt x="2040457" y="1240064"/>
                </a:lnTo>
                <a:lnTo>
                  <a:pt x="2046170" y="1246410"/>
                </a:lnTo>
                <a:lnTo>
                  <a:pt x="2051249" y="1252756"/>
                </a:lnTo>
                <a:lnTo>
                  <a:pt x="2056010" y="1259420"/>
                </a:lnTo>
                <a:lnTo>
                  <a:pt x="2060771" y="1266401"/>
                </a:lnTo>
                <a:lnTo>
                  <a:pt x="2065215" y="1273699"/>
                </a:lnTo>
                <a:lnTo>
                  <a:pt x="2068706" y="1281631"/>
                </a:lnTo>
                <a:lnTo>
                  <a:pt x="2069976" y="1283535"/>
                </a:lnTo>
                <a:lnTo>
                  <a:pt x="2072833" y="1289564"/>
                </a:lnTo>
                <a:lnTo>
                  <a:pt x="2083942" y="1312410"/>
                </a:lnTo>
                <a:lnTo>
                  <a:pt x="2101717" y="1348584"/>
                </a:lnTo>
                <a:lnTo>
                  <a:pt x="2124889" y="1394276"/>
                </a:lnTo>
                <a:lnTo>
                  <a:pt x="2151869" y="1446950"/>
                </a:lnTo>
                <a:lnTo>
                  <a:pt x="2182341" y="1504382"/>
                </a:lnTo>
                <a:lnTo>
                  <a:pt x="2197894" y="1534210"/>
                </a:lnTo>
                <a:lnTo>
                  <a:pt x="2214399" y="1563719"/>
                </a:lnTo>
                <a:lnTo>
                  <a:pt x="2230588" y="1593229"/>
                </a:lnTo>
                <a:lnTo>
                  <a:pt x="2247093" y="1622104"/>
                </a:lnTo>
                <a:lnTo>
                  <a:pt x="2260742" y="1645902"/>
                </a:lnTo>
                <a:lnTo>
                  <a:pt x="2274073" y="1668431"/>
                </a:lnTo>
                <a:lnTo>
                  <a:pt x="2305497" y="1634479"/>
                </a:lnTo>
                <a:lnTo>
                  <a:pt x="2332478" y="1604652"/>
                </a:lnTo>
                <a:lnTo>
                  <a:pt x="2358823" y="1575460"/>
                </a:lnTo>
                <a:lnTo>
                  <a:pt x="2406752" y="1520883"/>
                </a:lnTo>
                <a:lnTo>
                  <a:pt x="2443572" y="1478046"/>
                </a:lnTo>
                <a:lnTo>
                  <a:pt x="2465157" y="1453296"/>
                </a:lnTo>
                <a:lnTo>
                  <a:pt x="2468013" y="1449805"/>
                </a:lnTo>
                <a:lnTo>
                  <a:pt x="2471822" y="1445681"/>
                </a:lnTo>
                <a:lnTo>
                  <a:pt x="2475631" y="1441555"/>
                </a:lnTo>
                <a:lnTo>
                  <a:pt x="2483567" y="1434257"/>
                </a:lnTo>
                <a:lnTo>
                  <a:pt x="2491819" y="1427276"/>
                </a:lnTo>
                <a:lnTo>
                  <a:pt x="2500390" y="1420930"/>
                </a:lnTo>
                <a:lnTo>
                  <a:pt x="2664175" y="1245141"/>
                </a:lnTo>
                <a:lnTo>
                  <a:pt x="2669254" y="1240381"/>
                </a:lnTo>
                <a:lnTo>
                  <a:pt x="2674967" y="1235939"/>
                </a:lnTo>
                <a:lnTo>
                  <a:pt x="2680681" y="1232131"/>
                </a:lnTo>
                <a:lnTo>
                  <a:pt x="2686712" y="1229275"/>
                </a:lnTo>
                <a:lnTo>
                  <a:pt x="2693060" y="1227054"/>
                </a:lnTo>
                <a:lnTo>
                  <a:pt x="2699408" y="1225150"/>
                </a:lnTo>
                <a:lnTo>
                  <a:pt x="2706074" y="1224198"/>
                </a:lnTo>
                <a:lnTo>
                  <a:pt x="2712422" y="1223247"/>
                </a:lnTo>
                <a:lnTo>
                  <a:pt x="2719088" y="1223247"/>
                </a:lnTo>
                <a:lnTo>
                  <a:pt x="2725754" y="1224198"/>
                </a:lnTo>
                <a:lnTo>
                  <a:pt x="2732419" y="1225468"/>
                </a:lnTo>
                <a:lnTo>
                  <a:pt x="2738767" y="1227371"/>
                </a:lnTo>
                <a:lnTo>
                  <a:pt x="2745116" y="1229910"/>
                </a:lnTo>
                <a:lnTo>
                  <a:pt x="2751147" y="1233400"/>
                </a:lnTo>
                <a:lnTo>
                  <a:pt x="2757178" y="1237525"/>
                </a:lnTo>
                <a:lnTo>
                  <a:pt x="2762574" y="1241968"/>
                </a:lnTo>
                <a:lnTo>
                  <a:pt x="2767335" y="1247045"/>
                </a:lnTo>
                <a:lnTo>
                  <a:pt x="2771779" y="1252756"/>
                </a:lnTo>
                <a:lnTo>
                  <a:pt x="2775270" y="1258151"/>
                </a:lnTo>
                <a:lnTo>
                  <a:pt x="2778444" y="1264497"/>
                </a:lnTo>
                <a:lnTo>
                  <a:pt x="2780666" y="1270843"/>
                </a:lnTo>
                <a:lnTo>
                  <a:pt x="2782571" y="1277189"/>
                </a:lnTo>
                <a:lnTo>
                  <a:pt x="2783840" y="1283853"/>
                </a:lnTo>
                <a:lnTo>
                  <a:pt x="2784475" y="1290199"/>
                </a:lnTo>
                <a:lnTo>
                  <a:pt x="2784475" y="1296862"/>
                </a:lnTo>
                <a:lnTo>
                  <a:pt x="2783840" y="1303526"/>
                </a:lnTo>
                <a:lnTo>
                  <a:pt x="2782253" y="1310189"/>
                </a:lnTo>
                <a:lnTo>
                  <a:pt x="2780349" y="1316535"/>
                </a:lnTo>
                <a:lnTo>
                  <a:pt x="2777492" y="1322882"/>
                </a:lnTo>
                <a:lnTo>
                  <a:pt x="2774635" y="1328911"/>
                </a:lnTo>
                <a:lnTo>
                  <a:pt x="2770509" y="1334622"/>
                </a:lnTo>
                <a:lnTo>
                  <a:pt x="2766065" y="1340334"/>
                </a:lnTo>
                <a:lnTo>
                  <a:pt x="2694964" y="1416171"/>
                </a:lnTo>
                <a:lnTo>
                  <a:pt x="2705122" y="1422200"/>
                </a:lnTo>
                <a:lnTo>
                  <a:pt x="2709883" y="1426007"/>
                </a:lnTo>
                <a:lnTo>
                  <a:pt x="2714644" y="1429815"/>
                </a:lnTo>
                <a:lnTo>
                  <a:pt x="2721310" y="1435844"/>
                </a:lnTo>
                <a:lnTo>
                  <a:pt x="2727658" y="1441873"/>
                </a:lnTo>
                <a:lnTo>
                  <a:pt x="2733689" y="1448854"/>
                </a:lnTo>
                <a:lnTo>
                  <a:pt x="2739085" y="1455517"/>
                </a:lnTo>
                <a:lnTo>
                  <a:pt x="2744481" y="1462498"/>
                </a:lnTo>
                <a:lnTo>
                  <a:pt x="2749242" y="1469478"/>
                </a:lnTo>
                <a:lnTo>
                  <a:pt x="2753686" y="1476777"/>
                </a:lnTo>
                <a:lnTo>
                  <a:pt x="2757812" y="1484392"/>
                </a:lnTo>
                <a:lnTo>
                  <a:pt x="2761621" y="1492008"/>
                </a:lnTo>
                <a:lnTo>
                  <a:pt x="2764478" y="1499940"/>
                </a:lnTo>
                <a:lnTo>
                  <a:pt x="2767335" y="1507873"/>
                </a:lnTo>
                <a:lnTo>
                  <a:pt x="2770191" y="1515806"/>
                </a:lnTo>
                <a:lnTo>
                  <a:pt x="2771779" y="1524056"/>
                </a:lnTo>
                <a:lnTo>
                  <a:pt x="2773683" y="1532306"/>
                </a:lnTo>
                <a:lnTo>
                  <a:pt x="2774953" y="1540556"/>
                </a:lnTo>
                <a:lnTo>
                  <a:pt x="2775905" y="1548806"/>
                </a:lnTo>
                <a:lnTo>
                  <a:pt x="2776222" y="1557373"/>
                </a:lnTo>
                <a:lnTo>
                  <a:pt x="2776222" y="1565623"/>
                </a:lnTo>
                <a:lnTo>
                  <a:pt x="2775905" y="1574191"/>
                </a:lnTo>
                <a:lnTo>
                  <a:pt x="2775270" y="1582441"/>
                </a:lnTo>
                <a:lnTo>
                  <a:pt x="2774000" y="1591008"/>
                </a:lnTo>
                <a:lnTo>
                  <a:pt x="2772731" y="1598941"/>
                </a:lnTo>
                <a:lnTo>
                  <a:pt x="2770826" y="1607508"/>
                </a:lnTo>
                <a:lnTo>
                  <a:pt x="2768604" y="1615758"/>
                </a:lnTo>
                <a:lnTo>
                  <a:pt x="2765430" y="1623691"/>
                </a:lnTo>
                <a:lnTo>
                  <a:pt x="2762574" y="1631624"/>
                </a:lnTo>
                <a:lnTo>
                  <a:pt x="2758765" y="1639556"/>
                </a:lnTo>
                <a:lnTo>
                  <a:pt x="2754956" y="1647489"/>
                </a:lnTo>
                <a:lnTo>
                  <a:pt x="2750194" y="1654787"/>
                </a:lnTo>
                <a:lnTo>
                  <a:pt x="2745433" y="1662085"/>
                </a:lnTo>
                <a:lnTo>
                  <a:pt x="2740355" y="1669383"/>
                </a:lnTo>
                <a:lnTo>
                  <a:pt x="2734641" y="1676364"/>
                </a:lnTo>
                <a:lnTo>
                  <a:pt x="2716549" y="1697941"/>
                </a:lnTo>
                <a:lnTo>
                  <a:pt x="2670206" y="1751249"/>
                </a:lnTo>
                <a:lnTo>
                  <a:pt x="2639417" y="1786470"/>
                </a:lnTo>
                <a:lnTo>
                  <a:pt x="2605136" y="1824865"/>
                </a:lnTo>
                <a:lnTo>
                  <a:pt x="2569586" y="1864529"/>
                </a:lnTo>
                <a:lnTo>
                  <a:pt x="2532766" y="1904827"/>
                </a:lnTo>
                <a:lnTo>
                  <a:pt x="2508325" y="1930529"/>
                </a:lnTo>
                <a:lnTo>
                  <a:pt x="2484519" y="1955914"/>
                </a:lnTo>
                <a:lnTo>
                  <a:pt x="2461030" y="1979712"/>
                </a:lnTo>
                <a:lnTo>
                  <a:pt x="2438811" y="2001606"/>
                </a:lnTo>
                <a:lnTo>
                  <a:pt x="2426115" y="2013347"/>
                </a:lnTo>
                <a:lnTo>
                  <a:pt x="2413418" y="2025087"/>
                </a:lnTo>
                <a:lnTo>
                  <a:pt x="2400722" y="2035876"/>
                </a:lnTo>
                <a:lnTo>
                  <a:pt x="2387708" y="2046664"/>
                </a:lnTo>
                <a:lnTo>
                  <a:pt x="2380090" y="2052376"/>
                </a:lnTo>
                <a:lnTo>
                  <a:pt x="2371837" y="2058405"/>
                </a:lnTo>
                <a:lnTo>
                  <a:pt x="2362314" y="2064751"/>
                </a:lnTo>
                <a:lnTo>
                  <a:pt x="2351205" y="2071414"/>
                </a:lnTo>
                <a:lnTo>
                  <a:pt x="2343904" y="2075222"/>
                </a:lnTo>
                <a:lnTo>
                  <a:pt x="2335969" y="2079347"/>
                </a:lnTo>
                <a:lnTo>
                  <a:pt x="2326447" y="2083155"/>
                </a:lnTo>
                <a:lnTo>
                  <a:pt x="2315337" y="2087280"/>
                </a:lnTo>
                <a:lnTo>
                  <a:pt x="2307719" y="2089501"/>
                </a:lnTo>
                <a:lnTo>
                  <a:pt x="2300101" y="2091405"/>
                </a:lnTo>
                <a:lnTo>
                  <a:pt x="2292801" y="2093309"/>
                </a:lnTo>
                <a:lnTo>
                  <a:pt x="2284865" y="2094578"/>
                </a:lnTo>
                <a:lnTo>
                  <a:pt x="2277565" y="2095530"/>
                </a:lnTo>
                <a:lnTo>
                  <a:pt x="2270582" y="2096164"/>
                </a:lnTo>
                <a:lnTo>
                  <a:pt x="2262964" y="2096799"/>
                </a:lnTo>
                <a:lnTo>
                  <a:pt x="2255981" y="2097116"/>
                </a:lnTo>
                <a:lnTo>
                  <a:pt x="2244871" y="2096799"/>
                </a:lnTo>
                <a:lnTo>
                  <a:pt x="2234397" y="2095530"/>
                </a:lnTo>
                <a:lnTo>
                  <a:pt x="2224557" y="2093943"/>
                </a:lnTo>
                <a:lnTo>
                  <a:pt x="2215034" y="2092357"/>
                </a:lnTo>
                <a:lnTo>
                  <a:pt x="2206147" y="2090453"/>
                </a:lnTo>
                <a:lnTo>
                  <a:pt x="2197894" y="2087597"/>
                </a:lnTo>
                <a:lnTo>
                  <a:pt x="2190593" y="2085058"/>
                </a:lnTo>
                <a:lnTo>
                  <a:pt x="2183610" y="2082520"/>
                </a:lnTo>
                <a:lnTo>
                  <a:pt x="2176945" y="2079982"/>
                </a:lnTo>
                <a:lnTo>
                  <a:pt x="2170596" y="2077126"/>
                </a:lnTo>
                <a:lnTo>
                  <a:pt x="2159487" y="2071097"/>
                </a:lnTo>
                <a:lnTo>
                  <a:pt x="2149647" y="2065385"/>
                </a:lnTo>
                <a:lnTo>
                  <a:pt x="2140759" y="2059674"/>
                </a:lnTo>
                <a:lnTo>
                  <a:pt x="2133141" y="2053962"/>
                </a:lnTo>
                <a:lnTo>
                  <a:pt x="2125841" y="2048251"/>
                </a:lnTo>
                <a:lnTo>
                  <a:pt x="2119175" y="2043174"/>
                </a:lnTo>
                <a:lnTo>
                  <a:pt x="2113462" y="2037779"/>
                </a:lnTo>
                <a:lnTo>
                  <a:pt x="2102670" y="2027308"/>
                </a:lnTo>
                <a:lnTo>
                  <a:pt x="2092512" y="2017154"/>
                </a:lnTo>
                <a:lnTo>
                  <a:pt x="2083307" y="2006683"/>
                </a:lnTo>
                <a:lnTo>
                  <a:pt x="2074737" y="1996847"/>
                </a:lnTo>
                <a:lnTo>
                  <a:pt x="2066167" y="1986375"/>
                </a:lnTo>
                <a:lnTo>
                  <a:pt x="2057914" y="1975904"/>
                </a:lnTo>
                <a:lnTo>
                  <a:pt x="2049979" y="1965116"/>
                </a:lnTo>
                <a:lnTo>
                  <a:pt x="2042044" y="1954010"/>
                </a:lnTo>
                <a:lnTo>
                  <a:pt x="2026490" y="1931798"/>
                </a:lnTo>
                <a:lnTo>
                  <a:pt x="2013476" y="1912125"/>
                </a:lnTo>
                <a:lnTo>
                  <a:pt x="2000462" y="1891817"/>
                </a:lnTo>
                <a:lnTo>
                  <a:pt x="1987131" y="1870557"/>
                </a:lnTo>
                <a:lnTo>
                  <a:pt x="1974117" y="1848663"/>
                </a:lnTo>
                <a:lnTo>
                  <a:pt x="1961103" y="1826769"/>
                </a:lnTo>
                <a:lnTo>
                  <a:pt x="1948089" y="1803922"/>
                </a:lnTo>
                <a:lnTo>
                  <a:pt x="1922061" y="1758547"/>
                </a:lnTo>
                <a:lnTo>
                  <a:pt x="1922061" y="2143126"/>
                </a:lnTo>
                <a:lnTo>
                  <a:pt x="1428165" y="2143126"/>
                </a:lnTo>
                <a:lnTo>
                  <a:pt x="1455462" y="1826769"/>
                </a:lnTo>
                <a:lnTo>
                  <a:pt x="1455145" y="1818519"/>
                </a:lnTo>
                <a:lnTo>
                  <a:pt x="1454510" y="1810269"/>
                </a:lnTo>
                <a:lnTo>
                  <a:pt x="1452923" y="1802653"/>
                </a:lnTo>
                <a:lnTo>
                  <a:pt x="1450701" y="1795038"/>
                </a:lnTo>
                <a:lnTo>
                  <a:pt x="1448479" y="1788057"/>
                </a:lnTo>
                <a:lnTo>
                  <a:pt x="1445623" y="1781076"/>
                </a:lnTo>
                <a:lnTo>
                  <a:pt x="1441814" y="1774730"/>
                </a:lnTo>
                <a:lnTo>
                  <a:pt x="1438005" y="1769018"/>
                </a:lnTo>
                <a:lnTo>
                  <a:pt x="1433878" y="1763941"/>
                </a:lnTo>
                <a:lnTo>
                  <a:pt x="1429434" y="1759182"/>
                </a:lnTo>
                <a:lnTo>
                  <a:pt x="1424673" y="1755057"/>
                </a:lnTo>
                <a:lnTo>
                  <a:pt x="1419595" y="1751566"/>
                </a:lnTo>
                <a:lnTo>
                  <a:pt x="1413881" y="1748711"/>
                </a:lnTo>
                <a:lnTo>
                  <a:pt x="1408485" y="1746807"/>
                </a:lnTo>
                <a:lnTo>
                  <a:pt x="1402454" y="1745538"/>
                </a:lnTo>
                <a:lnTo>
                  <a:pt x="1396423" y="1744903"/>
                </a:lnTo>
                <a:lnTo>
                  <a:pt x="1390710" y="1745538"/>
                </a:lnTo>
                <a:lnTo>
                  <a:pt x="1384679" y="1746807"/>
                </a:lnTo>
                <a:lnTo>
                  <a:pt x="1378966" y="1748711"/>
                </a:lnTo>
                <a:lnTo>
                  <a:pt x="1373570" y="1751566"/>
                </a:lnTo>
                <a:lnTo>
                  <a:pt x="1368174" y="1755057"/>
                </a:lnTo>
                <a:lnTo>
                  <a:pt x="1363412" y="1759182"/>
                </a:lnTo>
                <a:lnTo>
                  <a:pt x="1358969" y="1763941"/>
                </a:lnTo>
                <a:lnTo>
                  <a:pt x="1354842" y="1769018"/>
                </a:lnTo>
                <a:lnTo>
                  <a:pt x="1351351" y="1774730"/>
                </a:lnTo>
                <a:lnTo>
                  <a:pt x="1347542" y="1781076"/>
                </a:lnTo>
                <a:lnTo>
                  <a:pt x="1344367" y="1788057"/>
                </a:lnTo>
                <a:lnTo>
                  <a:pt x="1342146" y="1795038"/>
                </a:lnTo>
                <a:lnTo>
                  <a:pt x="1339924" y="1802653"/>
                </a:lnTo>
                <a:lnTo>
                  <a:pt x="1338971" y="1810269"/>
                </a:lnTo>
                <a:lnTo>
                  <a:pt x="1337702" y="1818519"/>
                </a:lnTo>
                <a:lnTo>
                  <a:pt x="1337384" y="1826769"/>
                </a:lnTo>
                <a:lnTo>
                  <a:pt x="1364999" y="2143126"/>
                </a:lnTo>
                <a:lnTo>
                  <a:pt x="870151" y="2143126"/>
                </a:lnTo>
                <a:lnTo>
                  <a:pt x="870151" y="1651297"/>
                </a:lnTo>
                <a:lnTo>
                  <a:pt x="869833" y="1651297"/>
                </a:lnTo>
                <a:lnTo>
                  <a:pt x="868881" y="1652249"/>
                </a:lnTo>
                <a:lnTo>
                  <a:pt x="867294" y="1653201"/>
                </a:lnTo>
                <a:lnTo>
                  <a:pt x="864755" y="1656691"/>
                </a:lnTo>
                <a:lnTo>
                  <a:pt x="861581" y="1661133"/>
                </a:lnTo>
                <a:lnTo>
                  <a:pt x="858724" y="1667162"/>
                </a:lnTo>
                <a:lnTo>
                  <a:pt x="855867" y="1674143"/>
                </a:lnTo>
                <a:lnTo>
                  <a:pt x="852376" y="1682710"/>
                </a:lnTo>
                <a:lnTo>
                  <a:pt x="848884" y="1691912"/>
                </a:lnTo>
                <a:lnTo>
                  <a:pt x="845710" y="1702701"/>
                </a:lnTo>
                <a:lnTo>
                  <a:pt x="839044" y="1726816"/>
                </a:lnTo>
                <a:lnTo>
                  <a:pt x="832061" y="1755057"/>
                </a:lnTo>
                <a:lnTo>
                  <a:pt x="824443" y="1786153"/>
                </a:lnTo>
                <a:lnTo>
                  <a:pt x="817460" y="1820423"/>
                </a:lnTo>
                <a:lnTo>
                  <a:pt x="810477" y="1856913"/>
                </a:lnTo>
                <a:lnTo>
                  <a:pt x="803811" y="1895308"/>
                </a:lnTo>
                <a:lnTo>
                  <a:pt x="797145" y="1935606"/>
                </a:lnTo>
                <a:lnTo>
                  <a:pt x="790797" y="1976221"/>
                </a:lnTo>
                <a:lnTo>
                  <a:pt x="784766" y="2018424"/>
                </a:lnTo>
                <a:lnTo>
                  <a:pt x="779688" y="2060308"/>
                </a:lnTo>
                <a:lnTo>
                  <a:pt x="774609" y="2101876"/>
                </a:lnTo>
                <a:lnTo>
                  <a:pt x="771118" y="2143126"/>
                </a:lnTo>
                <a:lnTo>
                  <a:pt x="438150" y="2143126"/>
                </a:lnTo>
                <a:lnTo>
                  <a:pt x="443864" y="2084741"/>
                </a:lnTo>
                <a:lnTo>
                  <a:pt x="449894" y="2028577"/>
                </a:lnTo>
                <a:lnTo>
                  <a:pt x="455925" y="1975269"/>
                </a:lnTo>
                <a:lnTo>
                  <a:pt x="463226" y="1923865"/>
                </a:lnTo>
                <a:lnTo>
                  <a:pt x="470209" y="1875317"/>
                </a:lnTo>
                <a:lnTo>
                  <a:pt x="478144" y="1828990"/>
                </a:lnTo>
                <a:lnTo>
                  <a:pt x="485762" y="1784884"/>
                </a:lnTo>
                <a:lnTo>
                  <a:pt x="494015" y="1742682"/>
                </a:lnTo>
                <a:lnTo>
                  <a:pt x="502585" y="1702701"/>
                </a:lnTo>
                <a:lnTo>
                  <a:pt x="511155" y="1665258"/>
                </a:lnTo>
                <a:lnTo>
                  <a:pt x="520043" y="1629085"/>
                </a:lnTo>
                <a:lnTo>
                  <a:pt x="528931" y="1595450"/>
                </a:lnTo>
                <a:lnTo>
                  <a:pt x="537818" y="1563719"/>
                </a:lnTo>
                <a:lnTo>
                  <a:pt x="547023" y="1533892"/>
                </a:lnTo>
                <a:lnTo>
                  <a:pt x="556228" y="1505969"/>
                </a:lnTo>
                <a:lnTo>
                  <a:pt x="565116" y="1479632"/>
                </a:lnTo>
                <a:lnTo>
                  <a:pt x="574638" y="1454882"/>
                </a:lnTo>
                <a:lnTo>
                  <a:pt x="583526" y="1432036"/>
                </a:lnTo>
                <a:lnTo>
                  <a:pt x="592413" y="1410777"/>
                </a:lnTo>
                <a:lnTo>
                  <a:pt x="601301" y="1391420"/>
                </a:lnTo>
                <a:lnTo>
                  <a:pt x="609871" y="1373334"/>
                </a:lnTo>
                <a:lnTo>
                  <a:pt x="618124" y="1356516"/>
                </a:lnTo>
                <a:lnTo>
                  <a:pt x="626059" y="1341920"/>
                </a:lnTo>
                <a:lnTo>
                  <a:pt x="633995" y="1327959"/>
                </a:lnTo>
                <a:lnTo>
                  <a:pt x="641930" y="1315266"/>
                </a:lnTo>
                <a:lnTo>
                  <a:pt x="648913" y="1304160"/>
                </a:lnTo>
                <a:lnTo>
                  <a:pt x="655579" y="1294324"/>
                </a:lnTo>
                <a:lnTo>
                  <a:pt x="661927" y="1285756"/>
                </a:lnTo>
                <a:lnTo>
                  <a:pt x="667641" y="1278141"/>
                </a:lnTo>
                <a:lnTo>
                  <a:pt x="673037" y="1271478"/>
                </a:lnTo>
                <a:lnTo>
                  <a:pt x="677798" y="1266083"/>
                </a:lnTo>
                <a:lnTo>
                  <a:pt x="681924" y="1261641"/>
                </a:lnTo>
                <a:lnTo>
                  <a:pt x="699065" y="1252756"/>
                </a:lnTo>
                <a:lnTo>
                  <a:pt x="717475" y="1243237"/>
                </a:lnTo>
                <a:lnTo>
                  <a:pt x="737154" y="1234035"/>
                </a:lnTo>
                <a:lnTo>
                  <a:pt x="758104" y="1224833"/>
                </a:lnTo>
                <a:lnTo>
                  <a:pt x="779688" y="1215948"/>
                </a:lnTo>
                <a:lnTo>
                  <a:pt x="801907" y="1206746"/>
                </a:lnTo>
                <a:lnTo>
                  <a:pt x="824761" y="1197227"/>
                </a:lnTo>
                <a:lnTo>
                  <a:pt x="848249" y="1188343"/>
                </a:lnTo>
                <a:lnTo>
                  <a:pt x="895544" y="1170891"/>
                </a:lnTo>
                <a:lnTo>
                  <a:pt x="942204" y="1154390"/>
                </a:lnTo>
                <a:lnTo>
                  <a:pt x="987594" y="1138525"/>
                </a:lnTo>
                <a:lnTo>
                  <a:pt x="1030445" y="1124564"/>
                </a:lnTo>
                <a:lnTo>
                  <a:pt x="1041554" y="1118217"/>
                </a:lnTo>
                <a:lnTo>
                  <a:pt x="1053299" y="1112188"/>
                </a:lnTo>
                <a:lnTo>
                  <a:pt x="1065678" y="1107111"/>
                </a:lnTo>
                <a:lnTo>
                  <a:pt x="1077740" y="1102352"/>
                </a:lnTo>
                <a:lnTo>
                  <a:pt x="1090754" y="1097909"/>
                </a:lnTo>
                <a:lnTo>
                  <a:pt x="1103768" y="1094102"/>
                </a:lnTo>
                <a:lnTo>
                  <a:pt x="1117099" y="1090294"/>
                </a:lnTo>
                <a:lnTo>
                  <a:pt x="1131065" y="1087438"/>
                </a:lnTo>
                <a:close/>
                <a:moveTo>
                  <a:pt x="1401445" y="0"/>
                </a:moveTo>
                <a:lnTo>
                  <a:pt x="1412240" y="318"/>
                </a:lnTo>
                <a:lnTo>
                  <a:pt x="1423353" y="635"/>
                </a:lnTo>
                <a:lnTo>
                  <a:pt x="1433513" y="1588"/>
                </a:lnTo>
                <a:lnTo>
                  <a:pt x="1444308" y="2223"/>
                </a:lnTo>
                <a:lnTo>
                  <a:pt x="1454786" y="3494"/>
                </a:lnTo>
                <a:lnTo>
                  <a:pt x="1465263" y="4764"/>
                </a:lnTo>
                <a:lnTo>
                  <a:pt x="1475423" y="6670"/>
                </a:lnTo>
                <a:lnTo>
                  <a:pt x="1485266" y="8575"/>
                </a:lnTo>
                <a:lnTo>
                  <a:pt x="1495426" y="10798"/>
                </a:lnTo>
                <a:lnTo>
                  <a:pt x="1505268" y="13339"/>
                </a:lnTo>
                <a:lnTo>
                  <a:pt x="1515111" y="15880"/>
                </a:lnTo>
                <a:lnTo>
                  <a:pt x="1524636" y="19056"/>
                </a:lnTo>
                <a:lnTo>
                  <a:pt x="1533843" y="22232"/>
                </a:lnTo>
                <a:lnTo>
                  <a:pt x="1543368" y="25726"/>
                </a:lnTo>
                <a:lnTo>
                  <a:pt x="1552576" y="29219"/>
                </a:lnTo>
                <a:lnTo>
                  <a:pt x="1561466" y="33030"/>
                </a:lnTo>
                <a:lnTo>
                  <a:pt x="1570356" y="37159"/>
                </a:lnTo>
                <a:lnTo>
                  <a:pt x="1578928" y="41605"/>
                </a:lnTo>
                <a:lnTo>
                  <a:pt x="1587818" y="46052"/>
                </a:lnTo>
                <a:lnTo>
                  <a:pt x="1596073" y="50816"/>
                </a:lnTo>
                <a:lnTo>
                  <a:pt x="1604646" y="55897"/>
                </a:lnTo>
                <a:lnTo>
                  <a:pt x="1612583" y="60979"/>
                </a:lnTo>
                <a:lnTo>
                  <a:pt x="1620521" y="66378"/>
                </a:lnTo>
                <a:lnTo>
                  <a:pt x="1628776" y="72095"/>
                </a:lnTo>
                <a:lnTo>
                  <a:pt x="1636078" y="77812"/>
                </a:lnTo>
                <a:lnTo>
                  <a:pt x="1644016" y="83528"/>
                </a:lnTo>
                <a:lnTo>
                  <a:pt x="1651318" y="89880"/>
                </a:lnTo>
                <a:lnTo>
                  <a:pt x="1658303" y="96232"/>
                </a:lnTo>
                <a:lnTo>
                  <a:pt x="1665606" y="102902"/>
                </a:lnTo>
                <a:lnTo>
                  <a:pt x="1672591" y="109571"/>
                </a:lnTo>
                <a:lnTo>
                  <a:pt x="1679258" y="116241"/>
                </a:lnTo>
                <a:lnTo>
                  <a:pt x="1685926" y="123546"/>
                </a:lnTo>
                <a:lnTo>
                  <a:pt x="1692593" y="130851"/>
                </a:lnTo>
                <a:lnTo>
                  <a:pt x="1698943" y="138155"/>
                </a:lnTo>
                <a:lnTo>
                  <a:pt x="1704976" y="145778"/>
                </a:lnTo>
                <a:lnTo>
                  <a:pt x="1710691" y="153400"/>
                </a:lnTo>
                <a:lnTo>
                  <a:pt x="1716723" y="161658"/>
                </a:lnTo>
                <a:lnTo>
                  <a:pt x="1722438" y="169597"/>
                </a:lnTo>
                <a:lnTo>
                  <a:pt x="1727836" y="177537"/>
                </a:lnTo>
                <a:lnTo>
                  <a:pt x="1733233" y="186113"/>
                </a:lnTo>
                <a:lnTo>
                  <a:pt x="1738313" y="194688"/>
                </a:lnTo>
                <a:lnTo>
                  <a:pt x="1743076" y="203263"/>
                </a:lnTo>
                <a:lnTo>
                  <a:pt x="1747838" y="212156"/>
                </a:lnTo>
                <a:lnTo>
                  <a:pt x="1752283" y="221048"/>
                </a:lnTo>
                <a:lnTo>
                  <a:pt x="1760856" y="239469"/>
                </a:lnTo>
                <a:lnTo>
                  <a:pt x="1768793" y="258207"/>
                </a:lnTo>
                <a:lnTo>
                  <a:pt x="1776096" y="277581"/>
                </a:lnTo>
                <a:lnTo>
                  <a:pt x="1782446" y="297272"/>
                </a:lnTo>
                <a:lnTo>
                  <a:pt x="1788161" y="317916"/>
                </a:lnTo>
                <a:lnTo>
                  <a:pt x="1792923" y="338560"/>
                </a:lnTo>
                <a:lnTo>
                  <a:pt x="1797051" y="359521"/>
                </a:lnTo>
                <a:lnTo>
                  <a:pt x="1799908" y="380800"/>
                </a:lnTo>
                <a:lnTo>
                  <a:pt x="1802448" y="402397"/>
                </a:lnTo>
                <a:lnTo>
                  <a:pt x="1804036" y="424946"/>
                </a:lnTo>
                <a:lnTo>
                  <a:pt x="1809751" y="426534"/>
                </a:lnTo>
                <a:lnTo>
                  <a:pt x="1815148" y="428758"/>
                </a:lnTo>
                <a:lnTo>
                  <a:pt x="1819911" y="431616"/>
                </a:lnTo>
                <a:lnTo>
                  <a:pt x="1825308" y="434474"/>
                </a:lnTo>
                <a:lnTo>
                  <a:pt x="1829753" y="437968"/>
                </a:lnTo>
                <a:lnTo>
                  <a:pt x="1834198" y="441144"/>
                </a:lnTo>
                <a:lnTo>
                  <a:pt x="1838326" y="445273"/>
                </a:lnTo>
                <a:lnTo>
                  <a:pt x="1842453" y="449401"/>
                </a:lnTo>
                <a:lnTo>
                  <a:pt x="1845628" y="453848"/>
                </a:lnTo>
                <a:lnTo>
                  <a:pt x="1849121" y="458612"/>
                </a:lnTo>
                <a:lnTo>
                  <a:pt x="1851978" y="463693"/>
                </a:lnTo>
                <a:lnTo>
                  <a:pt x="1854201" y="469728"/>
                </a:lnTo>
                <a:lnTo>
                  <a:pt x="1856423" y="475762"/>
                </a:lnTo>
                <a:lnTo>
                  <a:pt x="1858328" y="482114"/>
                </a:lnTo>
                <a:lnTo>
                  <a:pt x="1859916" y="488784"/>
                </a:lnTo>
                <a:lnTo>
                  <a:pt x="1860868" y="496088"/>
                </a:lnTo>
                <a:lnTo>
                  <a:pt x="1861503" y="502123"/>
                </a:lnTo>
                <a:lnTo>
                  <a:pt x="1862138" y="507839"/>
                </a:lnTo>
                <a:lnTo>
                  <a:pt x="1862138" y="513874"/>
                </a:lnTo>
                <a:lnTo>
                  <a:pt x="1861503" y="519908"/>
                </a:lnTo>
                <a:lnTo>
                  <a:pt x="1861186" y="526260"/>
                </a:lnTo>
                <a:lnTo>
                  <a:pt x="1860868" y="532294"/>
                </a:lnTo>
                <a:lnTo>
                  <a:pt x="1858963" y="544998"/>
                </a:lnTo>
                <a:lnTo>
                  <a:pt x="1856106" y="557385"/>
                </a:lnTo>
                <a:lnTo>
                  <a:pt x="1852296" y="569771"/>
                </a:lnTo>
                <a:lnTo>
                  <a:pt x="1847851" y="582157"/>
                </a:lnTo>
                <a:lnTo>
                  <a:pt x="1842771" y="593908"/>
                </a:lnTo>
                <a:lnTo>
                  <a:pt x="1836738" y="605342"/>
                </a:lnTo>
                <a:lnTo>
                  <a:pt x="1833881" y="611059"/>
                </a:lnTo>
                <a:lnTo>
                  <a:pt x="1830071" y="616140"/>
                </a:lnTo>
                <a:lnTo>
                  <a:pt x="1826578" y="621540"/>
                </a:lnTo>
                <a:lnTo>
                  <a:pt x="1823086" y="626621"/>
                </a:lnTo>
                <a:lnTo>
                  <a:pt x="1818958" y="631385"/>
                </a:lnTo>
                <a:lnTo>
                  <a:pt x="1814831" y="635831"/>
                </a:lnTo>
                <a:lnTo>
                  <a:pt x="1810703" y="640278"/>
                </a:lnTo>
                <a:lnTo>
                  <a:pt x="1806258" y="644407"/>
                </a:lnTo>
                <a:lnTo>
                  <a:pt x="1801813" y="648218"/>
                </a:lnTo>
                <a:lnTo>
                  <a:pt x="1797051" y="652029"/>
                </a:lnTo>
                <a:lnTo>
                  <a:pt x="1792288" y="655205"/>
                </a:lnTo>
                <a:lnTo>
                  <a:pt x="1787208" y="658063"/>
                </a:lnTo>
                <a:lnTo>
                  <a:pt x="1782128" y="660922"/>
                </a:lnTo>
                <a:lnTo>
                  <a:pt x="1777048" y="663145"/>
                </a:lnTo>
                <a:lnTo>
                  <a:pt x="1771651" y="681248"/>
                </a:lnTo>
                <a:lnTo>
                  <a:pt x="1766571" y="699033"/>
                </a:lnTo>
                <a:lnTo>
                  <a:pt x="1760538" y="716501"/>
                </a:lnTo>
                <a:lnTo>
                  <a:pt x="1754188" y="733969"/>
                </a:lnTo>
                <a:lnTo>
                  <a:pt x="1747521" y="751437"/>
                </a:lnTo>
                <a:lnTo>
                  <a:pt x="1740218" y="768587"/>
                </a:lnTo>
                <a:lnTo>
                  <a:pt x="1732598" y="785420"/>
                </a:lnTo>
                <a:lnTo>
                  <a:pt x="1724661" y="801618"/>
                </a:lnTo>
                <a:lnTo>
                  <a:pt x="1716406" y="817497"/>
                </a:lnTo>
                <a:lnTo>
                  <a:pt x="1707516" y="833695"/>
                </a:lnTo>
                <a:lnTo>
                  <a:pt x="1698308" y="848940"/>
                </a:lnTo>
                <a:lnTo>
                  <a:pt x="1688148" y="863867"/>
                </a:lnTo>
                <a:lnTo>
                  <a:pt x="1677988" y="878159"/>
                </a:lnTo>
                <a:lnTo>
                  <a:pt x="1667511" y="892451"/>
                </a:lnTo>
                <a:lnTo>
                  <a:pt x="1656716" y="905790"/>
                </a:lnTo>
                <a:lnTo>
                  <a:pt x="1644968" y="918811"/>
                </a:lnTo>
                <a:lnTo>
                  <a:pt x="1633221" y="931515"/>
                </a:lnTo>
                <a:lnTo>
                  <a:pt x="1620838" y="943266"/>
                </a:lnTo>
                <a:lnTo>
                  <a:pt x="1607821" y="954382"/>
                </a:lnTo>
                <a:lnTo>
                  <a:pt x="1594803" y="964863"/>
                </a:lnTo>
                <a:lnTo>
                  <a:pt x="1581151" y="974709"/>
                </a:lnTo>
                <a:lnTo>
                  <a:pt x="1567181" y="983919"/>
                </a:lnTo>
                <a:lnTo>
                  <a:pt x="1552576" y="992176"/>
                </a:lnTo>
                <a:lnTo>
                  <a:pt x="1545273" y="996305"/>
                </a:lnTo>
                <a:lnTo>
                  <a:pt x="1537336" y="1000116"/>
                </a:lnTo>
                <a:lnTo>
                  <a:pt x="1530033" y="1003610"/>
                </a:lnTo>
                <a:lnTo>
                  <a:pt x="1522096" y="1006786"/>
                </a:lnTo>
                <a:lnTo>
                  <a:pt x="1513841" y="1010279"/>
                </a:lnTo>
                <a:lnTo>
                  <a:pt x="1506221" y="1012820"/>
                </a:lnTo>
                <a:lnTo>
                  <a:pt x="1497966" y="1015679"/>
                </a:lnTo>
                <a:lnTo>
                  <a:pt x="1489711" y="1017902"/>
                </a:lnTo>
                <a:lnTo>
                  <a:pt x="1481456" y="1020443"/>
                </a:lnTo>
                <a:lnTo>
                  <a:pt x="1473201" y="1022348"/>
                </a:lnTo>
                <a:lnTo>
                  <a:pt x="1464628" y="1024254"/>
                </a:lnTo>
                <a:lnTo>
                  <a:pt x="1455738" y="1025842"/>
                </a:lnTo>
                <a:lnTo>
                  <a:pt x="1447166" y="1027112"/>
                </a:lnTo>
                <a:lnTo>
                  <a:pt x="1438276" y="1028383"/>
                </a:lnTo>
                <a:lnTo>
                  <a:pt x="1429068" y="1029018"/>
                </a:lnTo>
                <a:lnTo>
                  <a:pt x="1419860" y="1029971"/>
                </a:lnTo>
                <a:lnTo>
                  <a:pt x="1410653" y="1030288"/>
                </a:lnTo>
                <a:lnTo>
                  <a:pt x="1401445" y="1030288"/>
                </a:lnTo>
                <a:lnTo>
                  <a:pt x="1391920" y="1030288"/>
                </a:lnTo>
                <a:lnTo>
                  <a:pt x="1382713" y="1029971"/>
                </a:lnTo>
                <a:lnTo>
                  <a:pt x="1373823" y="1029018"/>
                </a:lnTo>
                <a:lnTo>
                  <a:pt x="1364933" y="1028383"/>
                </a:lnTo>
                <a:lnTo>
                  <a:pt x="1356043" y="1027112"/>
                </a:lnTo>
                <a:lnTo>
                  <a:pt x="1347153" y="1025842"/>
                </a:lnTo>
                <a:lnTo>
                  <a:pt x="1338580" y="1024254"/>
                </a:lnTo>
                <a:lnTo>
                  <a:pt x="1330008" y="1022348"/>
                </a:lnTo>
                <a:lnTo>
                  <a:pt x="1321753" y="1020443"/>
                </a:lnTo>
                <a:lnTo>
                  <a:pt x="1313180" y="1018219"/>
                </a:lnTo>
                <a:lnTo>
                  <a:pt x="1305243" y="1015679"/>
                </a:lnTo>
                <a:lnTo>
                  <a:pt x="1297305" y="1013138"/>
                </a:lnTo>
                <a:lnTo>
                  <a:pt x="1289050" y="1010279"/>
                </a:lnTo>
                <a:lnTo>
                  <a:pt x="1281430" y="1007104"/>
                </a:lnTo>
                <a:lnTo>
                  <a:pt x="1273493" y="1003928"/>
                </a:lnTo>
                <a:lnTo>
                  <a:pt x="1266190" y="1000434"/>
                </a:lnTo>
                <a:lnTo>
                  <a:pt x="1250950" y="992812"/>
                </a:lnTo>
                <a:lnTo>
                  <a:pt x="1236345" y="984554"/>
                </a:lnTo>
                <a:lnTo>
                  <a:pt x="1222693" y="975344"/>
                </a:lnTo>
                <a:lnTo>
                  <a:pt x="1209040" y="965498"/>
                </a:lnTo>
                <a:lnTo>
                  <a:pt x="1196023" y="955017"/>
                </a:lnTo>
                <a:lnTo>
                  <a:pt x="1183005" y="943901"/>
                </a:lnTo>
                <a:lnTo>
                  <a:pt x="1170623" y="932150"/>
                </a:lnTo>
                <a:lnTo>
                  <a:pt x="1158875" y="919764"/>
                </a:lnTo>
                <a:lnTo>
                  <a:pt x="1147128" y="907378"/>
                </a:lnTo>
                <a:lnTo>
                  <a:pt x="1136333" y="893721"/>
                </a:lnTo>
                <a:lnTo>
                  <a:pt x="1125538" y="879747"/>
                </a:lnTo>
                <a:lnTo>
                  <a:pt x="1115695" y="865455"/>
                </a:lnTo>
                <a:lnTo>
                  <a:pt x="1105853" y="850845"/>
                </a:lnTo>
                <a:lnTo>
                  <a:pt x="1096645" y="835601"/>
                </a:lnTo>
                <a:lnTo>
                  <a:pt x="1087755" y="820038"/>
                </a:lnTo>
                <a:lnTo>
                  <a:pt x="1079183" y="803841"/>
                </a:lnTo>
                <a:lnTo>
                  <a:pt x="1070928" y="787643"/>
                </a:lnTo>
                <a:lnTo>
                  <a:pt x="1063625" y="770811"/>
                </a:lnTo>
                <a:lnTo>
                  <a:pt x="1056323" y="753978"/>
                </a:lnTo>
                <a:lnTo>
                  <a:pt x="1049655" y="737145"/>
                </a:lnTo>
                <a:lnTo>
                  <a:pt x="1043305" y="719677"/>
                </a:lnTo>
                <a:lnTo>
                  <a:pt x="1037273" y="702209"/>
                </a:lnTo>
                <a:lnTo>
                  <a:pt x="1031558" y="684106"/>
                </a:lnTo>
                <a:lnTo>
                  <a:pt x="1026795" y="666321"/>
                </a:lnTo>
                <a:lnTo>
                  <a:pt x="1020763" y="664415"/>
                </a:lnTo>
                <a:lnTo>
                  <a:pt x="1015365" y="662827"/>
                </a:lnTo>
                <a:lnTo>
                  <a:pt x="1009650" y="659969"/>
                </a:lnTo>
                <a:lnTo>
                  <a:pt x="1004253" y="657110"/>
                </a:lnTo>
                <a:lnTo>
                  <a:pt x="998855" y="653617"/>
                </a:lnTo>
                <a:lnTo>
                  <a:pt x="993775" y="650441"/>
                </a:lnTo>
                <a:lnTo>
                  <a:pt x="989013" y="646312"/>
                </a:lnTo>
                <a:lnTo>
                  <a:pt x="984250" y="642183"/>
                </a:lnTo>
                <a:lnTo>
                  <a:pt x="979805" y="637737"/>
                </a:lnTo>
                <a:lnTo>
                  <a:pt x="975360" y="632973"/>
                </a:lnTo>
                <a:lnTo>
                  <a:pt x="970598" y="627891"/>
                </a:lnTo>
                <a:lnTo>
                  <a:pt x="966788" y="622492"/>
                </a:lnTo>
                <a:lnTo>
                  <a:pt x="962978" y="617411"/>
                </a:lnTo>
                <a:lnTo>
                  <a:pt x="959168" y="611376"/>
                </a:lnTo>
                <a:lnTo>
                  <a:pt x="955358" y="605660"/>
                </a:lnTo>
                <a:lnTo>
                  <a:pt x="952500" y="599625"/>
                </a:lnTo>
                <a:lnTo>
                  <a:pt x="949325" y="593591"/>
                </a:lnTo>
                <a:lnTo>
                  <a:pt x="946468" y="587239"/>
                </a:lnTo>
                <a:lnTo>
                  <a:pt x="943610" y="580887"/>
                </a:lnTo>
                <a:lnTo>
                  <a:pt x="941388" y="574535"/>
                </a:lnTo>
                <a:lnTo>
                  <a:pt x="939165" y="567865"/>
                </a:lnTo>
                <a:lnTo>
                  <a:pt x="937260" y="561196"/>
                </a:lnTo>
                <a:lnTo>
                  <a:pt x="935355" y="554526"/>
                </a:lnTo>
                <a:lnTo>
                  <a:pt x="934085" y="547857"/>
                </a:lnTo>
                <a:lnTo>
                  <a:pt x="932815" y="541505"/>
                </a:lnTo>
                <a:lnTo>
                  <a:pt x="931863" y="534835"/>
                </a:lnTo>
                <a:lnTo>
                  <a:pt x="930910" y="528166"/>
                </a:lnTo>
                <a:lnTo>
                  <a:pt x="930593" y="521496"/>
                </a:lnTo>
                <a:lnTo>
                  <a:pt x="930275" y="515144"/>
                </a:lnTo>
                <a:lnTo>
                  <a:pt x="930275" y="508792"/>
                </a:lnTo>
                <a:lnTo>
                  <a:pt x="930593" y="502440"/>
                </a:lnTo>
                <a:lnTo>
                  <a:pt x="931228" y="496088"/>
                </a:lnTo>
                <a:lnTo>
                  <a:pt x="932498" y="488148"/>
                </a:lnTo>
                <a:lnTo>
                  <a:pt x="934403" y="480526"/>
                </a:lnTo>
                <a:lnTo>
                  <a:pt x="936625" y="473539"/>
                </a:lnTo>
                <a:lnTo>
                  <a:pt x="939165" y="466869"/>
                </a:lnTo>
                <a:lnTo>
                  <a:pt x="942023" y="460835"/>
                </a:lnTo>
                <a:lnTo>
                  <a:pt x="945515" y="455436"/>
                </a:lnTo>
                <a:lnTo>
                  <a:pt x="949325" y="450037"/>
                </a:lnTo>
                <a:lnTo>
                  <a:pt x="953770" y="445273"/>
                </a:lnTo>
                <a:lnTo>
                  <a:pt x="958215" y="440826"/>
                </a:lnTo>
                <a:lnTo>
                  <a:pt x="962978" y="437015"/>
                </a:lnTo>
                <a:lnTo>
                  <a:pt x="968058" y="433204"/>
                </a:lnTo>
                <a:lnTo>
                  <a:pt x="973773" y="430345"/>
                </a:lnTo>
                <a:lnTo>
                  <a:pt x="979805" y="427805"/>
                </a:lnTo>
                <a:lnTo>
                  <a:pt x="985520" y="425264"/>
                </a:lnTo>
                <a:lnTo>
                  <a:pt x="992188" y="423358"/>
                </a:lnTo>
                <a:lnTo>
                  <a:pt x="998855" y="421453"/>
                </a:lnTo>
                <a:lnTo>
                  <a:pt x="1000443" y="399538"/>
                </a:lnTo>
                <a:lnTo>
                  <a:pt x="1002983" y="377942"/>
                </a:lnTo>
                <a:lnTo>
                  <a:pt x="1006475" y="356663"/>
                </a:lnTo>
                <a:lnTo>
                  <a:pt x="1010603" y="336019"/>
                </a:lnTo>
                <a:lnTo>
                  <a:pt x="1015365" y="315057"/>
                </a:lnTo>
                <a:lnTo>
                  <a:pt x="1020763" y="295049"/>
                </a:lnTo>
                <a:lnTo>
                  <a:pt x="1027748" y="275358"/>
                </a:lnTo>
                <a:lnTo>
                  <a:pt x="1034733" y="256302"/>
                </a:lnTo>
                <a:lnTo>
                  <a:pt x="1042353" y="237564"/>
                </a:lnTo>
                <a:lnTo>
                  <a:pt x="1051243" y="219143"/>
                </a:lnTo>
                <a:lnTo>
                  <a:pt x="1060768" y="201675"/>
                </a:lnTo>
                <a:lnTo>
                  <a:pt x="1065530" y="193417"/>
                </a:lnTo>
                <a:lnTo>
                  <a:pt x="1070610" y="184842"/>
                </a:lnTo>
                <a:lnTo>
                  <a:pt x="1076008" y="176585"/>
                </a:lnTo>
                <a:lnTo>
                  <a:pt x="1081405" y="168327"/>
                </a:lnTo>
                <a:lnTo>
                  <a:pt x="1087120" y="160070"/>
                </a:lnTo>
                <a:lnTo>
                  <a:pt x="1092835" y="152447"/>
                </a:lnTo>
                <a:lnTo>
                  <a:pt x="1098868" y="144507"/>
                </a:lnTo>
                <a:lnTo>
                  <a:pt x="1104900" y="137202"/>
                </a:lnTo>
                <a:lnTo>
                  <a:pt x="1111250" y="129580"/>
                </a:lnTo>
                <a:lnTo>
                  <a:pt x="1117600" y="122593"/>
                </a:lnTo>
                <a:lnTo>
                  <a:pt x="1124268" y="115606"/>
                </a:lnTo>
                <a:lnTo>
                  <a:pt x="1131253" y="108619"/>
                </a:lnTo>
                <a:lnTo>
                  <a:pt x="1137920" y="101949"/>
                </a:lnTo>
                <a:lnTo>
                  <a:pt x="1144905" y="95597"/>
                </a:lnTo>
                <a:lnTo>
                  <a:pt x="1152525" y="89245"/>
                </a:lnTo>
                <a:lnTo>
                  <a:pt x="1159828" y="82893"/>
                </a:lnTo>
                <a:lnTo>
                  <a:pt x="1167130" y="76859"/>
                </a:lnTo>
                <a:lnTo>
                  <a:pt x="1175068" y="71460"/>
                </a:lnTo>
                <a:lnTo>
                  <a:pt x="1183005" y="65743"/>
                </a:lnTo>
                <a:lnTo>
                  <a:pt x="1190943" y="60661"/>
                </a:lnTo>
                <a:lnTo>
                  <a:pt x="1198880" y="55262"/>
                </a:lnTo>
                <a:lnTo>
                  <a:pt x="1207453" y="50498"/>
                </a:lnTo>
                <a:lnTo>
                  <a:pt x="1216025" y="45734"/>
                </a:lnTo>
                <a:lnTo>
                  <a:pt x="1224598" y="41288"/>
                </a:lnTo>
                <a:lnTo>
                  <a:pt x="1233170" y="36841"/>
                </a:lnTo>
                <a:lnTo>
                  <a:pt x="1242060" y="32713"/>
                </a:lnTo>
                <a:lnTo>
                  <a:pt x="1250950" y="28902"/>
                </a:lnTo>
                <a:lnTo>
                  <a:pt x="1260158" y="25408"/>
                </a:lnTo>
                <a:lnTo>
                  <a:pt x="1269365" y="21914"/>
                </a:lnTo>
                <a:lnTo>
                  <a:pt x="1278890" y="19056"/>
                </a:lnTo>
                <a:lnTo>
                  <a:pt x="1288415" y="15880"/>
                </a:lnTo>
                <a:lnTo>
                  <a:pt x="1297940" y="13339"/>
                </a:lnTo>
                <a:lnTo>
                  <a:pt x="1307783" y="10798"/>
                </a:lnTo>
                <a:lnTo>
                  <a:pt x="1317625" y="8575"/>
                </a:lnTo>
                <a:lnTo>
                  <a:pt x="1327785" y="6670"/>
                </a:lnTo>
                <a:lnTo>
                  <a:pt x="1337945" y="4764"/>
                </a:lnTo>
                <a:lnTo>
                  <a:pt x="1348105" y="3494"/>
                </a:lnTo>
                <a:lnTo>
                  <a:pt x="1358583" y="2223"/>
                </a:lnTo>
                <a:lnTo>
                  <a:pt x="1369060" y="1588"/>
                </a:lnTo>
                <a:lnTo>
                  <a:pt x="1379855" y="635"/>
                </a:lnTo>
                <a:lnTo>
                  <a:pt x="1390650" y="318"/>
                </a:lnTo>
                <a:lnTo>
                  <a:pt x="1401445" y="0"/>
                </a:lnTo>
                <a:close/>
              </a:path>
            </a:pathLst>
          </a:custGeom>
          <a:gradFill>
            <a:gsLst>
              <a:gs pos="0">
                <a:srgbClr val="FEEFAC"/>
              </a:gs>
              <a:gs pos="94000">
                <a:srgbClr val="E9BE61"/>
              </a:gs>
            </a:gsLst>
            <a:lin ang="5400000" scaled="1"/>
          </a:gra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A11752"/>
              </a:solidFill>
              <a:cs typeface="+mn-ea"/>
              <a:sym typeface="+mn-lt"/>
            </a:endParaRPr>
          </a:p>
        </p:txBody>
      </p:sp>
      <p:sp>
        <p:nvSpPr>
          <p:cNvPr id="6" name="矩形 5">
            <a:extLst>
              <a:ext uri="{FF2B5EF4-FFF2-40B4-BE49-F238E27FC236}">
                <a16:creationId xmlns:a16="http://schemas.microsoft.com/office/drawing/2014/main" xmlns="" id="{FEC457B3-2091-44E8-BC8D-9323DFCE15CB}"/>
              </a:ext>
            </a:extLst>
          </p:cNvPr>
          <p:cNvSpPr/>
          <p:nvPr/>
        </p:nvSpPr>
        <p:spPr>
          <a:xfrm>
            <a:off x="1607461" y="2230849"/>
            <a:ext cx="7317464" cy="2169825"/>
          </a:xfrm>
          <a:prstGeom prst="rect">
            <a:avLst/>
          </a:prstGeom>
        </p:spPr>
        <p:txBody>
          <a:bodyPr wrap="square">
            <a:spAutoFit/>
          </a:bodyPr>
          <a:lstStyle/>
          <a:p>
            <a:pPr marL="285750" lvl="0" indent="-285750">
              <a:lnSpc>
                <a:spcPct val="150000"/>
              </a:lnSpc>
              <a:buClr>
                <a:schemeClr val="accent1"/>
              </a:buClr>
              <a:buFont typeface="Arial" panose="020B0604020202020204" pitchFamily="34" charset="0"/>
              <a:buChar char="•"/>
              <a:defRPr/>
            </a:pPr>
            <a:r>
              <a:rPr lang="zh-CN" altLang="en-US" dirty="0">
                <a:solidFill>
                  <a:schemeClr val="tx1">
                    <a:lumMod val="75000"/>
                    <a:lumOff val="25000"/>
                  </a:schemeClr>
                </a:solidFill>
                <a:cs typeface="+mn-ea"/>
                <a:sym typeface="+mn-lt"/>
              </a:rPr>
              <a:t>党员干部必须自身正、自身硬、自身净，才有资格、有底气去带领广大人民群众实现共同富裕。</a:t>
            </a:r>
            <a:endParaRPr lang="en-US" altLang="zh-CN" dirty="0">
              <a:solidFill>
                <a:schemeClr val="tx1">
                  <a:lumMod val="75000"/>
                  <a:lumOff val="25000"/>
                </a:schemeClr>
              </a:solidFill>
              <a:cs typeface="+mn-ea"/>
              <a:sym typeface="+mn-lt"/>
            </a:endParaRPr>
          </a:p>
          <a:p>
            <a:pPr marL="285750" lvl="0" indent="-285750">
              <a:lnSpc>
                <a:spcPct val="150000"/>
              </a:lnSpc>
              <a:buClr>
                <a:schemeClr val="accent1"/>
              </a:buClr>
              <a:buFont typeface="Arial" panose="020B0604020202020204" pitchFamily="34" charset="0"/>
              <a:buChar char="•"/>
              <a:defRPr/>
            </a:pPr>
            <a:r>
              <a:rPr lang="zh-CN" altLang="en-US" dirty="0">
                <a:solidFill>
                  <a:schemeClr val="tx1">
                    <a:lumMod val="75000"/>
                    <a:lumOff val="25000"/>
                  </a:schemeClr>
                </a:solidFill>
                <a:cs typeface="+mn-ea"/>
                <a:sym typeface="+mn-lt"/>
              </a:rPr>
              <a:t>我们要认真贯彻落实习近平总书记“经得起磨砺、顶得住压力、打得了硬仗”的要求，讲政治、练内功、提素质、强本领，成为忠诚干净担当的共产党员</a:t>
            </a:r>
          </a:p>
        </p:txBody>
      </p:sp>
      <p:grpSp>
        <p:nvGrpSpPr>
          <p:cNvPr id="24" name="组合 23">
            <a:extLst>
              <a:ext uri="{FF2B5EF4-FFF2-40B4-BE49-F238E27FC236}">
                <a16:creationId xmlns:a16="http://schemas.microsoft.com/office/drawing/2014/main" xmlns="" id="{C175DBA4-1764-4D70-B9ED-B737F5829EB4}"/>
              </a:ext>
            </a:extLst>
          </p:cNvPr>
          <p:cNvGrpSpPr/>
          <p:nvPr/>
        </p:nvGrpSpPr>
        <p:grpSpPr>
          <a:xfrm>
            <a:off x="2603721" y="5433290"/>
            <a:ext cx="790130" cy="790130"/>
            <a:chOff x="2090005" y="5106240"/>
            <a:chExt cx="840838" cy="840838"/>
          </a:xfrm>
        </p:grpSpPr>
        <p:sp>
          <p:nvSpPr>
            <p:cNvPr id="7" name="椭圆 6">
              <a:extLst>
                <a:ext uri="{FF2B5EF4-FFF2-40B4-BE49-F238E27FC236}">
                  <a16:creationId xmlns:a16="http://schemas.microsoft.com/office/drawing/2014/main" xmlns="" id="{B8BECD42-3CB2-481D-BB95-6AACCCB2CA70}"/>
                </a:ext>
              </a:extLst>
            </p:cNvPr>
            <p:cNvSpPr/>
            <p:nvPr/>
          </p:nvSpPr>
          <p:spPr>
            <a:xfrm>
              <a:off x="2135290" y="5151525"/>
              <a:ext cx="750268" cy="750268"/>
            </a:xfrm>
            <a:prstGeom prst="ellipse">
              <a:avLst/>
            </a:prstGeom>
            <a:gradFill>
              <a:gsLst>
                <a:gs pos="0">
                  <a:srgbClr val="C30F0F">
                    <a:lumMod val="90000"/>
                    <a:lumOff val="10000"/>
                  </a:srgbClr>
                </a:gs>
                <a:gs pos="64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cs typeface="+mn-ea"/>
                <a:sym typeface="+mn-lt"/>
              </a:endParaRPr>
            </a:p>
          </p:txBody>
        </p:sp>
        <p:sp>
          <p:nvSpPr>
            <p:cNvPr id="8" name="椭圆 7">
              <a:extLst>
                <a:ext uri="{FF2B5EF4-FFF2-40B4-BE49-F238E27FC236}">
                  <a16:creationId xmlns:a16="http://schemas.microsoft.com/office/drawing/2014/main" xmlns="" id="{8D6FE6E2-A89D-4D91-8F5B-22E2A715C022}"/>
                </a:ext>
              </a:extLst>
            </p:cNvPr>
            <p:cNvSpPr/>
            <p:nvPr/>
          </p:nvSpPr>
          <p:spPr>
            <a:xfrm>
              <a:off x="2090005" y="5106240"/>
              <a:ext cx="840838" cy="840838"/>
            </a:xfrm>
            <a:prstGeom prst="ellipse">
              <a:avLst/>
            </a:prstGeom>
            <a:noFill/>
            <a:ln w="63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cs typeface="+mn-ea"/>
                <a:sym typeface="+mn-lt"/>
              </a:endParaRPr>
            </a:p>
          </p:txBody>
        </p:sp>
        <p:sp>
          <p:nvSpPr>
            <p:cNvPr id="9" name="文本框 8">
              <a:extLst>
                <a:ext uri="{FF2B5EF4-FFF2-40B4-BE49-F238E27FC236}">
                  <a16:creationId xmlns:a16="http://schemas.microsoft.com/office/drawing/2014/main" xmlns="" id="{1F67CBD5-8C9D-4006-8B79-1B724D70F012}"/>
                </a:ext>
              </a:extLst>
            </p:cNvPr>
            <p:cNvSpPr txBox="1"/>
            <p:nvPr/>
          </p:nvSpPr>
          <p:spPr>
            <a:xfrm>
              <a:off x="2108148" y="5354433"/>
              <a:ext cx="804552" cy="332851"/>
            </a:xfrm>
            <a:prstGeom prst="rect">
              <a:avLst/>
            </a:prstGeom>
            <a:noFill/>
            <a:ln>
              <a:noFill/>
            </a:ln>
            <a:effectLst/>
          </p:spPr>
          <p:txBody>
            <a:bodyPr wrap="square" rtlCol="0">
              <a:spAutoFit/>
            </a:bodyPr>
            <a:lstStyle>
              <a:defPPr>
                <a:defRPr lang="zh-CN"/>
              </a:defPPr>
              <a:lvl1pPr algn="ctr">
                <a:defRPr sz="6600" i="1" spc="-300">
                  <a:ln w="19050">
                    <a:noFill/>
                  </a:ln>
                  <a:gradFill>
                    <a:gsLst>
                      <a:gs pos="100000">
                        <a:srgbClr val="E9BE61"/>
                      </a:gs>
                      <a:gs pos="49000">
                        <a:srgbClr val="FEEFAC"/>
                      </a:gs>
                    </a:gsLst>
                    <a:lin ang="5400000" scaled="0"/>
                  </a:gradFill>
                  <a:effectLst>
                    <a:outerShdw blurRad="254000" dist="114300" dir="5400000" algn="ctr" rotWithShape="0">
                      <a:srgbClr val="000000">
                        <a:alpha val="23000"/>
                      </a:srgbClr>
                    </a:outerShdw>
                  </a:effectLst>
                  <a:latin typeface="字魂143号-正酷超级黑" panose="00000500000000000000" pitchFamily="2" charset="-122"/>
                  <a:ea typeface="字魂143号-正酷超级黑" panose="00000500000000000000" pitchFamily="2" charset="-122"/>
                </a:defRPr>
              </a:lvl1pPr>
            </a:lstStyle>
            <a:p>
              <a:pPr>
                <a:lnSpc>
                  <a:spcPct val="110000"/>
                </a:lnSpc>
              </a:pPr>
              <a:r>
                <a:rPr lang="zh-CN" altLang="en-US" sz="1400" i="0" spc="0" dirty="0">
                  <a:effectLst/>
                  <a:latin typeface="+mn-lt"/>
                  <a:ea typeface="+mn-ea"/>
                  <a:cs typeface="+mn-ea"/>
                  <a:sym typeface="+mn-lt"/>
                </a:rPr>
                <a:t>自身正</a:t>
              </a:r>
            </a:p>
          </p:txBody>
        </p:sp>
      </p:grpSp>
      <p:grpSp>
        <p:nvGrpSpPr>
          <p:cNvPr id="25" name="组合 24">
            <a:extLst>
              <a:ext uri="{FF2B5EF4-FFF2-40B4-BE49-F238E27FC236}">
                <a16:creationId xmlns:a16="http://schemas.microsoft.com/office/drawing/2014/main" xmlns="" id="{A858D578-33D2-46A5-8B21-85A6B5CC06EA}"/>
              </a:ext>
            </a:extLst>
          </p:cNvPr>
          <p:cNvGrpSpPr/>
          <p:nvPr/>
        </p:nvGrpSpPr>
        <p:grpSpPr>
          <a:xfrm>
            <a:off x="4150581" y="5433290"/>
            <a:ext cx="790130" cy="790130"/>
            <a:chOff x="3636865" y="5106240"/>
            <a:chExt cx="840838" cy="840838"/>
          </a:xfrm>
        </p:grpSpPr>
        <p:sp>
          <p:nvSpPr>
            <p:cNvPr id="10" name="椭圆 9">
              <a:extLst>
                <a:ext uri="{FF2B5EF4-FFF2-40B4-BE49-F238E27FC236}">
                  <a16:creationId xmlns:a16="http://schemas.microsoft.com/office/drawing/2014/main" xmlns="" id="{568C9ADE-4B48-4F44-9471-EB7AC104E868}"/>
                </a:ext>
              </a:extLst>
            </p:cNvPr>
            <p:cNvSpPr/>
            <p:nvPr/>
          </p:nvSpPr>
          <p:spPr>
            <a:xfrm>
              <a:off x="3682150" y="5151525"/>
              <a:ext cx="750268" cy="750268"/>
            </a:xfrm>
            <a:prstGeom prst="ellipse">
              <a:avLst/>
            </a:prstGeom>
            <a:gradFill>
              <a:gsLst>
                <a:gs pos="0">
                  <a:srgbClr val="C30F0F">
                    <a:lumMod val="90000"/>
                    <a:lumOff val="10000"/>
                  </a:srgbClr>
                </a:gs>
                <a:gs pos="64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cs typeface="+mn-ea"/>
                <a:sym typeface="+mn-lt"/>
              </a:endParaRPr>
            </a:p>
          </p:txBody>
        </p:sp>
        <p:sp>
          <p:nvSpPr>
            <p:cNvPr id="11" name="椭圆 10">
              <a:extLst>
                <a:ext uri="{FF2B5EF4-FFF2-40B4-BE49-F238E27FC236}">
                  <a16:creationId xmlns:a16="http://schemas.microsoft.com/office/drawing/2014/main" xmlns="" id="{99E29CA2-436C-41DB-9C79-E7B0BC06E913}"/>
                </a:ext>
              </a:extLst>
            </p:cNvPr>
            <p:cNvSpPr/>
            <p:nvPr/>
          </p:nvSpPr>
          <p:spPr>
            <a:xfrm>
              <a:off x="3636865" y="5106240"/>
              <a:ext cx="840838" cy="840838"/>
            </a:xfrm>
            <a:prstGeom prst="ellipse">
              <a:avLst/>
            </a:prstGeom>
            <a:noFill/>
            <a:ln w="63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cs typeface="+mn-ea"/>
                <a:sym typeface="+mn-lt"/>
              </a:endParaRPr>
            </a:p>
          </p:txBody>
        </p:sp>
        <p:sp>
          <p:nvSpPr>
            <p:cNvPr id="12" name="文本框 11">
              <a:extLst>
                <a:ext uri="{FF2B5EF4-FFF2-40B4-BE49-F238E27FC236}">
                  <a16:creationId xmlns:a16="http://schemas.microsoft.com/office/drawing/2014/main" xmlns="" id="{C3A645CB-07B8-4D31-8E68-CE55C99AD9A5}"/>
                </a:ext>
              </a:extLst>
            </p:cNvPr>
            <p:cNvSpPr txBox="1"/>
            <p:nvPr/>
          </p:nvSpPr>
          <p:spPr>
            <a:xfrm>
              <a:off x="3655008" y="5354433"/>
              <a:ext cx="804552" cy="332851"/>
            </a:xfrm>
            <a:prstGeom prst="rect">
              <a:avLst/>
            </a:prstGeom>
            <a:noFill/>
            <a:ln>
              <a:noFill/>
            </a:ln>
            <a:effectLst/>
          </p:spPr>
          <p:txBody>
            <a:bodyPr wrap="square" rtlCol="0">
              <a:spAutoFit/>
            </a:bodyPr>
            <a:lstStyle>
              <a:defPPr>
                <a:defRPr lang="zh-CN"/>
              </a:defPPr>
              <a:lvl1pPr algn="ctr">
                <a:defRPr sz="6600" i="1" spc="-300">
                  <a:ln w="19050">
                    <a:noFill/>
                  </a:ln>
                  <a:gradFill>
                    <a:gsLst>
                      <a:gs pos="100000">
                        <a:srgbClr val="E9BE61"/>
                      </a:gs>
                      <a:gs pos="49000">
                        <a:srgbClr val="FEEFAC"/>
                      </a:gs>
                    </a:gsLst>
                    <a:lin ang="5400000" scaled="0"/>
                  </a:gradFill>
                  <a:effectLst>
                    <a:outerShdw blurRad="254000" dist="114300" dir="5400000" algn="ctr" rotWithShape="0">
                      <a:srgbClr val="000000">
                        <a:alpha val="23000"/>
                      </a:srgbClr>
                    </a:outerShdw>
                  </a:effectLst>
                  <a:latin typeface="字魂143号-正酷超级黑" panose="00000500000000000000" pitchFamily="2" charset="-122"/>
                  <a:ea typeface="字魂143号-正酷超级黑" panose="00000500000000000000" pitchFamily="2" charset="-122"/>
                </a:defRPr>
              </a:lvl1pPr>
            </a:lstStyle>
            <a:p>
              <a:pPr>
                <a:lnSpc>
                  <a:spcPct val="110000"/>
                </a:lnSpc>
              </a:pPr>
              <a:r>
                <a:rPr lang="zh-CN" altLang="en-US" sz="1400" i="0" spc="0" dirty="0">
                  <a:effectLst/>
                  <a:latin typeface="+mn-lt"/>
                  <a:ea typeface="+mn-ea"/>
                  <a:cs typeface="+mn-ea"/>
                  <a:sym typeface="+mn-lt"/>
                </a:rPr>
                <a:t>自身硬</a:t>
              </a:r>
            </a:p>
          </p:txBody>
        </p:sp>
      </p:grpSp>
      <p:grpSp>
        <p:nvGrpSpPr>
          <p:cNvPr id="26" name="组合 25">
            <a:extLst>
              <a:ext uri="{FF2B5EF4-FFF2-40B4-BE49-F238E27FC236}">
                <a16:creationId xmlns:a16="http://schemas.microsoft.com/office/drawing/2014/main" xmlns="" id="{5946E962-7DA5-43FA-A5C0-2C2178BCA8B3}"/>
              </a:ext>
            </a:extLst>
          </p:cNvPr>
          <p:cNvGrpSpPr/>
          <p:nvPr/>
        </p:nvGrpSpPr>
        <p:grpSpPr>
          <a:xfrm>
            <a:off x="5697441" y="5433290"/>
            <a:ext cx="790130" cy="790130"/>
            <a:chOff x="5183725" y="5106240"/>
            <a:chExt cx="840838" cy="840838"/>
          </a:xfrm>
        </p:grpSpPr>
        <p:sp>
          <p:nvSpPr>
            <p:cNvPr id="13" name="椭圆 12">
              <a:extLst>
                <a:ext uri="{FF2B5EF4-FFF2-40B4-BE49-F238E27FC236}">
                  <a16:creationId xmlns:a16="http://schemas.microsoft.com/office/drawing/2014/main" xmlns="" id="{909E96C2-CC5F-445A-AC93-6CEE7D1403BD}"/>
                </a:ext>
              </a:extLst>
            </p:cNvPr>
            <p:cNvSpPr/>
            <p:nvPr/>
          </p:nvSpPr>
          <p:spPr>
            <a:xfrm>
              <a:off x="5229010" y="5151525"/>
              <a:ext cx="750268" cy="750268"/>
            </a:xfrm>
            <a:prstGeom prst="ellipse">
              <a:avLst/>
            </a:prstGeom>
            <a:gradFill>
              <a:gsLst>
                <a:gs pos="0">
                  <a:srgbClr val="C30F0F">
                    <a:lumMod val="90000"/>
                    <a:lumOff val="10000"/>
                  </a:srgbClr>
                </a:gs>
                <a:gs pos="64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cs typeface="+mn-ea"/>
                <a:sym typeface="+mn-lt"/>
              </a:endParaRPr>
            </a:p>
          </p:txBody>
        </p:sp>
        <p:sp>
          <p:nvSpPr>
            <p:cNvPr id="14" name="椭圆 13">
              <a:extLst>
                <a:ext uri="{FF2B5EF4-FFF2-40B4-BE49-F238E27FC236}">
                  <a16:creationId xmlns:a16="http://schemas.microsoft.com/office/drawing/2014/main" xmlns="" id="{57A7437A-4710-41CA-80DF-0E2F4137B89D}"/>
                </a:ext>
              </a:extLst>
            </p:cNvPr>
            <p:cNvSpPr/>
            <p:nvPr/>
          </p:nvSpPr>
          <p:spPr>
            <a:xfrm>
              <a:off x="5183725" y="5106240"/>
              <a:ext cx="840838" cy="840838"/>
            </a:xfrm>
            <a:prstGeom prst="ellipse">
              <a:avLst/>
            </a:prstGeom>
            <a:noFill/>
            <a:ln w="63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cs typeface="+mn-ea"/>
                <a:sym typeface="+mn-lt"/>
              </a:endParaRPr>
            </a:p>
          </p:txBody>
        </p:sp>
        <p:sp>
          <p:nvSpPr>
            <p:cNvPr id="15" name="文本框 14">
              <a:extLst>
                <a:ext uri="{FF2B5EF4-FFF2-40B4-BE49-F238E27FC236}">
                  <a16:creationId xmlns:a16="http://schemas.microsoft.com/office/drawing/2014/main" xmlns="" id="{E1EC2DEB-EAB3-45CF-9B3A-FFD3363A4379}"/>
                </a:ext>
              </a:extLst>
            </p:cNvPr>
            <p:cNvSpPr txBox="1"/>
            <p:nvPr/>
          </p:nvSpPr>
          <p:spPr>
            <a:xfrm>
              <a:off x="5201868" y="5354433"/>
              <a:ext cx="804552" cy="332851"/>
            </a:xfrm>
            <a:prstGeom prst="rect">
              <a:avLst/>
            </a:prstGeom>
            <a:noFill/>
            <a:ln>
              <a:noFill/>
            </a:ln>
            <a:effectLst/>
          </p:spPr>
          <p:txBody>
            <a:bodyPr wrap="square" rtlCol="0">
              <a:spAutoFit/>
            </a:bodyPr>
            <a:lstStyle>
              <a:defPPr>
                <a:defRPr lang="zh-CN"/>
              </a:defPPr>
              <a:lvl1pPr algn="ctr">
                <a:defRPr sz="6600" i="1" spc="-300">
                  <a:ln w="19050">
                    <a:noFill/>
                  </a:ln>
                  <a:gradFill>
                    <a:gsLst>
                      <a:gs pos="100000">
                        <a:srgbClr val="E9BE61"/>
                      </a:gs>
                      <a:gs pos="49000">
                        <a:srgbClr val="FEEFAC"/>
                      </a:gs>
                    </a:gsLst>
                    <a:lin ang="5400000" scaled="0"/>
                  </a:gradFill>
                  <a:effectLst>
                    <a:outerShdw blurRad="254000" dist="114300" dir="5400000" algn="ctr" rotWithShape="0">
                      <a:srgbClr val="000000">
                        <a:alpha val="23000"/>
                      </a:srgbClr>
                    </a:outerShdw>
                  </a:effectLst>
                  <a:latin typeface="字魂143号-正酷超级黑" panose="00000500000000000000" pitchFamily="2" charset="-122"/>
                  <a:ea typeface="字魂143号-正酷超级黑" panose="00000500000000000000" pitchFamily="2" charset="-122"/>
                </a:defRPr>
              </a:lvl1pPr>
            </a:lstStyle>
            <a:p>
              <a:pPr>
                <a:lnSpc>
                  <a:spcPct val="110000"/>
                </a:lnSpc>
              </a:pPr>
              <a:r>
                <a:rPr lang="zh-CN" altLang="en-US" sz="1400" i="0" spc="0" dirty="0">
                  <a:effectLst/>
                  <a:latin typeface="+mn-lt"/>
                  <a:ea typeface="+mn-ea"/>
                  <a:cs typeface="+mn-ea"/>
                  <a:sym typeface="+mn-lt"/>
                </a:rPr>
                <a:t>自身净</a:t>
              </a:r>
            </a:p>
          </p:txBody>
        </p:sp>
      </p:grpSp>
      <p:grpSp>
        <p:nvGrpSpPr>
          <p:cNvPr id="27" name="组合 26">
            <a:extLst>
              <a:ext uri="{FF2B5EF4-FFF2-40B4-BE49-F238E27FC236}">
                <a16:creationId xmlns:a16="http://schemas.microsoft.com/office/drawing/2014/main" xmlns="" id="{90E866B3-837C-47C2-A74C-A2A9D40B5AD5}"/>
              </a:ext>
            </a:extLst>
          </p:cNvPr>
          <p:cNvGrpSpPr/>
          <p:nvPr/>
        </p:nvGrpSpPr>
        <p:grpSpPr>
          <a:xfrm>
            <a:off x="7244301" y="5433290"/>
            <a:ext cx="790130" cy="790130"/>
            <a:chOff x="6730585" y="5106240"/>
            <a:chExt cx="840838" cy="840838"/>
          </a:xfrm>
        </p:grpSpPr>
        <p:sp>
          <p:nvSpPr>
            <p:cNvPr id="16" name="椭圆 15">
              <a:extLst>
                <a:ext uri="{FF2B5EF4-FFF2-40B4-BE49-F238E27FC236}">
                  <a16:creationId xmlns:a16="http://schemas.microsoft.com/office/drawing/2014/main" xmlns="" id="{01B1FF04-3283-47DD-B8A6-2501495C15CD}"/>
                </a:ext>
              </a:extLst>
            </p:cNvPr>
            <p:cNvSpPr/>
            <p:nvPr/>
          </p:nvSpPr>
          <p:spPr>
            <a:xfrm>
              <a:off x="6775870" y="5151525"/>
              <a:ext cx="750268" cy="750268"/>
            </a:xfrm>
            <a:prstGeom prst="ellipse">
              <a:avLst/>
            </a:prstGeom>
            <a:gradFill>
              <a:gsLst>
                <a:gs pos="0">
                  <a:srgbClr val="C30F0F">
                    <a:lumMod val="90000"/>
                    <a:lumOff val="10000"/>
                  </a:srgbClr>
                </a:gs>
                <a:gs pos="64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cs typeface="+mn-ea"/>
                <a:sym typeface="+mn-lt"/>
              </a:endParaRPr>
            </a:p>
          </p:txBody>
        </p:sp>
        <p:sp>
          <p:nvSpPr>
            <p:cNvPr id="17" name="椭圆 16">
              <a:extLst>
                <a:ext uri="{FF2B5EF4-FFF2-40B4-BE49-F238E27FC236}">
                  <a16:creationId xmlns:a16="http://schemas.microsoft.com/office/drawing/2014/main" xmlns="" id="{21C512E7-90B3-489D-A763-D42986F8F855}"/>
                </a:ext>
              </a:extLst>
            </p:cNvPr>
            <p:cNvSpPr/>
            <p:nvPr/>
          </p:nvSpPr>
          <p:spPr>
            <a:xfrm>
              <a:off x="6730585" y="5106240"/>
              <a:ext cx="840838" cy="840838"/>
            </a:xfrm>
            <a:prstGeom prst="ellipse">
              <a:avLst/>
            </a:prstGeom>
            <a:noFill/>
            <a:ln w="63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cs typeface="+mn-ea"/>
                <a:sym typeface="+mn-lt"/>
              </a:endParaRPr>
            </a:p>
          </p:txBody>
        </p:sp>
        <p:sp>
          <p:nvSpPr>
            <p:cNvPr id="18" name="文本框 17">
              <a:extLst>
                <a:ext uri="{FF2B5EF4-FFF2-40B4-BE49-F238E27FC236}">
                  <a16:creationId xmlns:a16="http://schemas.microsoft.com/office/drawing/2014/main" xmlns="" id="{A1447E20-2F47-4225-B963-E7BEEB6CDAB7}"/>
                </a:ext>
              </a:extLst>
            </p:cNvPr>
            <p:cNvSpPr txBox="1"/>
            <p:nvPr/>
          </p:nvSpPr>
          <p:spPr>
            <a:xfrm>
              <a:off x="6748728" y="5354433"/>
              <a:ext cx="804552" cy="332851"/>
            </a:xfrm>
            <a:prstGeom prst="rect">
              <a:avLst/>
            </a:prstGeom>
            <a:noFill/>
            <a:ln>
              <a:noFill/>
            </a:ln>
            <a:effectLst/>
          </p:spPr>
          <p:txBody>
            <a:bodyPr wrap="square" rtlCol="0">
              <a:spAutoFit/>
            </a:bodyPr>
            <a:lstStyle>
              <a:defPPr>
                <a:defRPr lang="zh-CN"/>
              </a:defPPr>
              <a:lvl1pPr algn="ctr">
                <a:defRPr sz="6600" i="1" spc="-300">
                  <a:ln w="19050">
                    <a:noFill/>
                  </a:ln>
                  <a:gradFill>
                    <a:gsLst>
                      <a:gs pos="100000">
                        <a:srgbClr val="E9BE61"/>
                      </a:gs>
                      <a:gs pos="49000">
                        <a:srgbClr val="FEEFAC"/>
                      </a:gs>
                    </a:gsLst>
                    <a:lin ang="5400000" scaled="0"/>
                  </a:gradFill>
                  <a:effectLst>
                    <a:outerShdw blurRad="254000" dist="114300" dir="5400000" algn="ctr" rotWithShape="0">
                      <a:srgbClr val="000000">
                        <a:alpha val="23000"/>
                      </a:srgbClr>
                    </a:outerShdw>
                  </a:effectLst>
                  <a:latin typeface="字魂143号-正酷超级黑" panose="00000500000000000000" pitchFamily="2" charset="-122"/>
                  <a:ea typeface="字魂143号-正酷超级黑" panose="00000500000000000000" pitchFamily="2" charset="-122"/>
                </a:defRPr>
              </a:lvl1pPr>
            </a:lstStyle>
            <a:p>
              <a:pPr>
                <a:lnSpc>
                  <a:spcPct val="110000"/>
                </a:lnSpc>
              </a:pPr>
              <a:r>
                <a:rPr lang="zh-CN" altLang="en-US" sz="1400" i="0" spc="0" dirty="0">
                  <a:effectLst/>
                  <a:latin typeface="+mn-lt"/>
                  <a:ea typeface="+mn-ea"/>
                  <a:cs typeface="+mn-ea"/>
                  <a:sym typeface="+mn-lt"/>
                </a:rPr>
                <a:t>有资格</a:t>
              </a:r>
            </a:p>
          </p:txBody>
        </p:sp>
      </p:grpSp>
      <p:grpSp>
        <p:nvGrpSpPr>
          <p:cNvPr id="28" name="组合 27">
            <a:extLst>
              <a:ext uri="{FF2B5EF4-FFF2-40B4-BE49-F238E27FC236}">
                <a16:creationId xmlns:a16="http://schemas.microsoft.com/office/drawing/2014/main" xmlns="" id="{66727A37-EC1F-4AAC-99A5-470D42310D3F}"/>
              </a:ext>
            </a:extLst>
          </p:cNvPr>
          <p:cNvGrpSpPr/>
          <p:nvPr/>
        </p:nvGrpSpPr>
        <p:grpSpPr>
          <a:xfrm>
            <a:off x="8791161" y="5433290"/>
            <a:ext cx="790130" cy="790130"/>
            <a:chOff x="8277445" y="5106240"/>
            <a:chExt cx="840838" cy="840838"/>
          </a:xfrm>
        </p:grpSpPr>
        <p:sp>
          <p:nvSpPr>
            <p:cNvPr id="19" name="椭圆 18">
              <a:extLst>
                <a:ext uri="{FF2B5EF4-FFF2-40B4-BE49-F238E27FC236}">
                  <a16:creationId xmlns:a16="http://schemas.microsoft.com/office/drawing/2014/main" xmlns="" id="{3471BB03-8CE0-4828-B5B6-B48B7101DEDA}"/>
                </a:ext>
              </a:extLst>
            </p:cNvPr>
            <p:cNvSpPr/>
            <p:nvPr/>
          </p:nvSpPr>
          <p:spPr>
            <a:xfrm>
              <a:off x="8322730" y="5151525"/>
              <a:ext cx="750268" cy="750268"/>
            </a:xfrm>
            <a:prstGeom prst="ellipse">
              <a:avLst/>
            </a:prstGeom>
            <a:gradFill>
              <a:gsLst>
                <a:gs pos="0">
                  <a:srgbClr val="C30F0F">
                    <a:lumMod val="90000"/>
                    <a:lumOff val="10000"/>
                  </a:srgbClr>
                </a:gs>
                <a:gs pos="64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cs typeface="+mn-ea"/>
                <a:sym typeface="+mn-lt"/>
              </a:endParaRPr>
            </a:p>
          </p:txBody>
        </p:sp>
        <p:sp>
          <p:nvSpPr>
            <p:cNvPr id="20" name="椭圆 19">
              <a:extLst>
                <a:ext uri="{FF2B5EF4-FFF2-40B4-BE49-F238E27FC236}">
                  <a16:creationId xmlns:a16="http://schemas.microsoft.com/office/drawing/2014/main" xmlns="" id="{F53A924A-8FA3-42F9-8AC8-4A71363AE679}"/>
                </a:ext>
              </a:extLst>
            </p:cNvPr>
            <p:cNvSpPr/>
            <p:nvPr/>
          </p:nvSpPr>
          <p:spPr>
            <a:xfrm>
              <a:off x="8277445" y="5106240"/>
              <a:ext cx="840838" cy="840838"/>
            </a:xfrm>
            <a:prstGeom prst="ellipse">
              <a:avLst/>
            </a:prstGeom>
            <a:noFill/>
            <a:ln w="63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cs typeface="+mn-ea"/>
                <a:sym typeface="+mn-lt"/>
              </a:endParaRPr>
            </a:p>
          </p:txBody>
        </p:sp>
        <p:sp>
          <p:nvSpPr>
            <p:cNvPr id="21" name="文本框 20">
              <a:extLst>
                <a:ext uri="{FF2B5EF4-FFF2-40B4-BE49-F238E27FC236}">
                  <a16:creationId xmlns:a16="http://schemas.microsoft.com/office/drawing/2014/main" xmlns="" id="{176375F3-E5B7-4D4E-A17E-81AB7ADE7822}"/>
                </a:ext>
              </a:extLst>
            </p:cNvPr>
            <p:cNvSpPr txBox="1"/>
            <p:nvPr/>
          </p:nvSpPr>
          <p:spPr>
            <a:xfrm>
              <a:off x="8295588" y="5354433"/>
              <a:ext cx="804552" cy="332851"/>
            </a:xfrm>
            <a:prstGeom prst="rect">
              <a:avLst/>
            </a:prstGeom>
            <a:noFill/>
            <a:ln>
              <a:noFill/>
            </a:ln>
            <a:effectLst/>
          </p:spPr>
          <p:txBody>
            <a:bodyPr wrap="square" rtlCol="0">
              <a:spAutoFit/>
            </a:bodyPr>
            <a:lstStyle>
              <a:defPPr>
                <a:defRPr lang="zh-CN"/>
              </a:defPPr>
              <a:lvl1pPr algn="ctr">
                <a:defRPr sz="6600" i="1" spc="-300">
                  <a:ln w="19050">
                    <a:noFill/>
                  </a:ln>
                  <a:gradFill>
                    <a:gsLst>
                      <a:gs pos="100000">
                        <a:srgbClr val="E9BE61"/>
                      </a:gs>
                      <a:gs pos="49000">
                        <a:srgbClr val="FEEFAC"/>
                      </a:gs>
                    </a:gsLst>
                    <a:lin ang="5400000" scaled="0"/>
                  </a:gradFill>
                  <a:effectLst>
                    <a:outerShdw blurRad="254000" dist="114300" dir="5400000" algn="ctr" rotWithShape="0">
                      <a:srgbClr val="000000">
                        <a:alpha val="23000"/>
                      </a:srgbClr>
                    </a:outerShdw>
                  </a:effectLst>
                  <a:latin typeface="字魂143号-正酷超级黑" panose="00000500000000000000" pitchFamily="2" charset="-122"/>
                  <a:ea typeface="字魂143号-正酷超级黑" panose="00000500000000000000" pitchFamily="2" charset="-122"/>
                </a:defRPr>
              </a:lvl1pPr>
            </a:lstStyle>
            <a:p>
              <a:pPr>
                <a:lnSpc>
                  <a:spcPct val="110000"/>
                </a:lnSpc>
              </a:pPr>
              <a:r>
                <a:rPr lang="zh-CN" altLang="en-US" sz="1400" i="0" spc="0" dirty="0">
                  <a:effectLst/>
                  <a:latin typeface="+mn-lt"/>
                  <a:ea typeface="+mn-ea"/>
                  <a:cs typeface="+mn-ea"/>
                  <a:sym typeface="+mn-lt"/>
                </a:rPr>
                <a:t>有底气</a:t>
              </a:r>
            </a:p>
          </p:txBody>
        </p:sp>
      </p:grpSp>
      <p:sp>
        <p:nvSpPr>
          <p:cNvPr id="23" name="矩形 22">
            <a:extLst>
              <a:ext uri="{FF2B5EF4-FFF2-40B4-BE49-F238E27FC236}">
                <a16:creationId xmlns:a16="http://schemas.microsoft.com/office/drawing/2014/main" xmlns="" id="{B0C756F6-BFBD-4DAE-9556-B170D35738A9}"/>
              </a:ext>
            </a:extLst>
          </p:cNvPr>
          <p:cNvSpPr/>
          <p:nvPr/>
        </p:nvSpPr>
        <p:spPr>
          <a:xfrm>
            <a:off x="2061221" y="4804270"/>
            <a:ext cx="8062569" cy="565604"/>
          </a:xfrm>
          <a:prstGeom prst="rect">
            <a:avLst/>
          </a:prstGeom>
        </p:spPr>
        <p:txBody>
          <a:bodyPr wrap="square">
            <a:spAutoFit/>
          </a:bodyPr>
          <a:lstStyle/>
          <a:p>
            <a:pPr algn="ctr">
              <a:lnSpc>
                <a:spcPct val="120000"/>
              </a:lnSpc>
            </a:pPr>
            <a:r>
              <a:rPr lang="zh-CN" altLang="en-US" sz="2800" dirty="0">
                <a:gradFill>
                  <a:gsLst>
                    <a:gs pos="0">
                      <a:schemeClr val="accent1">
                        <a:lumMod val="90000"/>
                        <a:lumOff val="10000"/>
                      </a:schemeClr>
                    </a:gs>
                    <a:gs pos="100000">
                      <a:schemeClr val="accent1"/>
                    </a:gs>
                  </a:gsLst>
                  <a:lin ang="5400000" scaled="1"/>
                </a:gradFill>
                <a:cs typeface="+mn-ea"/>
                <a:sym typeface="+mn-lt"/>
              </a:rPr>
              <a:t>“经得起磨砺、顶得住压力、打得了硬仗”</a:t>
            </a:r>
          </a:p>
        </p:txBody>
      </p:sp>
      <p:pic>
        <p:nvPicPr>
          <p:cNvPr id="29" name="图片 28" descr="卡通人物&#10;&#10;中度可信度描述已自动生成">
            <a:extLst>
              <a:ext uri="{FF2B5EF4-FFF2-40B4-BE49-F238E27FC236}">
                <a16:creationId xmlns:a16="http://schemas.microsoft.com/office/drawing/2014/main" xmlns="" id="{C960F7CB-5C27-4D42-8B7B-30B0F018566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flipH="1">
            <a:off x="9057674" y="3252049"/>
            <a:ext cx="2546245" cy="2223795"/>
          </a:xfrm>
          <a:prstGeom prst="rect">
            <a:avLst/>
          </a:prstGeom>
        </p:spPr>
      </p:pic>
    </p:spTree>
    <p:extLst>
      <p:ext uri="{BB962C8B-B14F-4D97-AF65-F5344CB8AC3E}">
        <p14:creationId xmlns:p14="http://schemas.microsoft.com/office/powerpoint/2010/main" val="272809896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ppt_x"/>
                                          </p:val>
                                        </p:tav>
                                        <p:tav tm="100000">
                                          <p:val>
                                            <p:strVal val="#ppt_x"/>
                                          </p:val>
                                        </p:tav>
                                      </p:tavLst>
                                    </p:anim>
                                    <p:anim calcmode="lin" valueType="num">
                                      <p:cBhvr additive="base">
                                        <p:cTn id="28" dur="500" fill="hold"/>
                                        <p:tgtEl>
                                          <p:spTgt spid="2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ppt_x"/>
                                          </p:val>
                                        </p:tav>
                                        <p:tav tm="100000">
                                          <p:val>
                                            <p:strVal val="#ppt_x"/>
                                          </p:val>
                                        </p:tav>
                                      </p:tavLst>
                                    </p:anim>
                                    <p:anim calcmode="lin" valueType="num">
                                      <p:cBhvr additive="base">
                                        <p:cTn id="36" dur="50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ppt_x"/>
                                          </p:val>
                                        </p:tav>
                                        <p:tav tm="100000">
                                          <p:val>
                                            <p:strVal val="#ppt_x"/>
                                          </p:val>
                                        </p:tav>
                                      </p:tavLst>
                                    </p:anim>
                                    <p:anim calcmode="lin" valueType="num">
                                      <p:cBhvr additive="base">
                                        <p:cTn id="40" dur="500" fill="hold"/>
                                        <p:tgtEl>
                                          <p:spTgt spid="24"/>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ppt_x"/>
                                          </p:val>
                                        </p:tav>
                                        <p:tav tm="100000">
                                          <p:val>
                                            <p:strVal val="#ppt_x"/>
                                          </p:val>
                                        </p:tav>
                                      </p:tavLst>
                                    </p:anim>
                                    <p:anim calcmode="lin" valueType="num">
                                      <p:cBhvr additive="base">
                                        <p:cTn id="44" dur="500" fill="hold"/>
                                        <p:tgtEl>
                                          <p:spTgt spid="25"/>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500" fill="hold"/>
                                        <p:tgtEl>
                                          <p:spTgt spid="26"/>
                                        </p:tgtEl>
                                        <p:attrNameLst>
                                          <p:attrName>ppt_x</p:attrName>
                                        </p:attrNameLst>
                                      </p:cBhvr>
                                      <p:tavLst>
                                        <p:tav tm="0">
                                          <p:val>
                                            <p:strVal val="#ppt_x"/>
                                          </p:val>
                                        </p:tav>
                                        <p:tav tm="100000">
                                          <p:val>
                                            <p:strVal val="#ppt_x"/>
                                          </p:val>
                                        </p:tav>
                                      </p:tavLst>
                                    </p:anim>
                                    <p:anim calcmode="lin" valueType="num">
                                      <p:cBhvr additive="base">
                                        <p:cTn id="48" dur="500" fill="hold"/>
                                        <p:tgtEl>
                                          <p:spTgt spid="26"/>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500" fill="hold"/>
                                        <p:tgtEl>
                                          <p:spTgt spid="27"/>
                                        </p:tgtEl>
                                        <p:attrNameLst>
                                          <p:attrName>ppt_x</p:attrName>
                                        </p:attrNameLst>
                                      </p:cBhvr>
                                      <p:tavLst>
                                        <p:tav tm="0">
                                          <p:val>
                                            <p:strVal val="#ppt_x"/>
                                          </p:val>
                                        </p:tav>
                                        <p:tav tm="100000">
                                          <p:val>
                                            <p:strVal val="#ppt_x"/>
                                          </p:val>
                                        </p:tav>
                                      </p:tavLst>
                                    </p:anim>
                                    <p:anim calcmode="lin" valueType="num">
                                      <p:cBhvr additive="base">
                                        <p:cTn id="52" dur="500" fill="hold"/>
                                        <p:tgtEl>
                                          <p:spTgt spid="27"/>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additive="base">
                                        <p:cTn id="55" dur="500" fill="hold"/>
                                        <p:tgtEl>
                                          <p:spTgt spid="28"/>
                                        </p:tgtEl>
                                        <p:attrNameLst>
                                          <p:attrName>ppt_x</p:attrName>
                                        </p:attrNameLst>
                                      </p:cBhvr>
                                      <p:tavLst>
                                        <p:tav tm="0">
                                          <p:val>
                                            <p:strVal val="#ppt_x"/>
                                          </p:val>
                                        </p:tav>
                                        <p:tav tm="100000">
                                          <p:val>
                                            <p:strVal val="#ppt_x"/>
                                          </p:val>
                                        </p:tav>
                                      </p:tavLst>
                                    </p:anim>
                                    <p:anim calcmode="lin" valueType="num">
                                      <p:cBhvr additive="base">
                                        <p:cTn id="5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 grpId="0"/>
      <p:bldP spid="4" grpId="0" animBg="1"/>
      <p:bldP spid="5" grpId="0" animBg="1"/>
      <p:bldP spid="6"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1D835E5A-34BE-4653-A264-83868247E264}"/>
              </a:ext>
            </a:extLst>
          </p:cNvPr>
          <p:cNvSpPr/>
          <p:nvPr/>
        </p:nvSpPr>
        <p:spPr>
          <a:xfrm>
            <a:off x="1085058" y="138822"/>
            <a:ext cx="9227342" cy="584775"/>
          </a:xfrm>
          <a:prstGeom prst="rect">
            <a:avLst/>
          </a:prstGeom>
          <a:noFill/>
          <a:ln>
            <a:noFill/>
          </a:ln>
          <a:effectLst/>
        </p:spPr>
        <p:txBody>
          <a:bodyPr wrap="square" rtlCol="0">
            <a:spAutoFit/>
          </a:bodyPr>
          <a:lstStyle/>
          <a:p>
            <a:r>
              <a:rPr lang="zh-CN" altLang="en-US" sz="3200" dirty="0">
                <a:ln w="19050">
                  <a:noFill/>
                </a:ln>
                <a:gradFill>
                  <a:gsLst>
                    <a:gs pos="100000">
                      <a:srgbClr val="E9BE61"/>
                    </a:gs>
                    <a:gs pos="49000">
                      <a:srgbClr val="FEEFAC"/>
                    </a:gs>
                  </a:gsLst>
                  <a:lin ang="5400000" scaled="0"/>
                </a:gradFill>
                <a:cs typeface="+mn-ea"/>
                <a:sym typeface="+mn-lt"/>
              </a:rPr>
              <a:t>践行初心使命，必须担当作为</a:t>
            </a:r>
          </a:p>
        </p:txBody>
      </p:sp>
      <p:pic>
        <p:nvPicPr>
          <p:cNvPr id="3" name="图片 2" descr="卡通人物&#10;&#10;低可信度描述已自动生成">
            <a:extLst>
              <a:ext uri="{FF2B5EF4-FFF2-40B4-BE49-F238E27FC236}">
                <a16:creationId xmlns:a16="http://schemas.microsoft.com/office/drawing/2014/main" xmlns="" id="{E2382D06-5842-48BC-B87C-C89C27B0797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7534" y="173661"/>
            <a:ext cx="578772" cy="515096"/>
          </a:xfrm>
          <a:prstGeom prst="rect">
            <a:avLst/>
          </a:prstGeom>
        </p:spPr>
      </p:pic>
      <p:pic>
        <p:nvPicPr>
          <p:cNvPr id="4" name="图片 3">
            <a:extLst>
              <a:ext uri="{FF2B5EF4-FFF2-40B4-BE49-F238E27FC236}">
                <a16:creationId xmlns:a16="http://schemas.microsoft.com/office/drawing/2014/main" xmlns="" id="{3492EAD8-EFC8-4CB3-AC71-0C9EC4648B0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76427" y="2056025"/>
            <a:ext cx="1439146" cy="376854"/>
          </a:xfrm>
          <a:prstGeom prst="rect">
            <a:avLst/>
          </a:prstGeom>
        </p:spPr>
      </p:pic>
      <p:cxnSp>
        <p:nvCxnSpPr>
          <p:cNvPr id="5" name="直接连接符 4">
            <a:extLst>
              <a:ext uri="{FF2B5EF4-FFF2-40B4-BE49-F238E27FC236}">
                <a16:creationId xmlns:a16="http://schemas.microsoft.com/office/drawing/2014/main" xmlns="" id="{F05F5BED-9BE7-432A-B6D1-D3C93C980D26}"/>
              </a:ext>
            </a:extLst>
          </p:cNvPr>
          <p:cNvCxnSpPr>
            <a:cxnSpLocks/>
          </p:cNvCxnSpPr>
          <p:nvPr/>
        </p:nvCxnSpPr>
        <p:spPr>
          <a:xfrm>
            <a:off x="6985334" y="2225554"/>
            <a:ext cx="3252680" cy="0"/>
          </a:xfrm>
          <a:prstGeom prst="line">
            <a:avLst/>
          </a:prstGeom>
          <a:ln w="25400" cap="rnd">
            <a:gradFill>
              <a:gsLst>
                <a:gs pos="100000">
                  <a:srgbClr val="FBF9F9"/>
                </a:gs>
                <a:gs pos="0">
                  <a:srgbClr val="CB151D"/>
                </a:gs>
              </a:gsLst>
              <a:lin ang="0" scaled="0"/>
            </a:gra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xmlns="" id="{4036C1C2-D630-48E0-9077-B7FE4C1DF0EB}"/>
              </a:ext>
            </a:extLst>
          </p:cNvPr>
          <p:cNvCxnSpPr>
            <a:cxnSpLocks/>
          </p:cNvCxnSpPr>
          <p:nvPr/>
        </p:nvCxnSpPr>
        <p:spPr>
          <a:xfrm flipH="1">
            <a:off x="2159000" y="2255777"/>
            <a:ext cx="2994311" cy="0"/>
          </a:xfrm>
          <a:prstGeom prst="line">
            <a:avLst/>
          </a:prstGeom>
          <a:ln w="25400" cap="rnd">
            <a:gradFill>
              <a:gsLst>
                <a:gs pos="100000">
                  <a:srgbClr val="FDFAFB"/>
                </a:gs>
                <a:gs pos="0">
                  <a:srgbClr val="CB151D"/>
                </a:gs>
              </a:gsLst>
              <a:lin ang="0" scaled="0"/>
            </a:gra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xmlns="" id="{FA509D0E-1836-4CEF-9A53-EDF1404B08AA}"/>
              </a:ext>
            </a:extLst>
          </p:cNvPr>
          <p:cNvSpPr/>
          <p:nvPr/>
        </p:nvSpPr>
        <p:spPr>
          <a:xfrm>
            <a:off x="4055998" y="1330898"/>
            <a:ext cx="4080004" cy="633187"/>
          </a:xfrm>
          <a:prstGeom prst="rect">
            <a:avLst/>
          </a:prstGeom>
        </p:spPr>
        <p:txBody>
          <a:bodyPr wrap="square">
            <a:spAutoFit/>
          </a:bodyPr>
          <a:lstStyle/>
          <a:p>
            <a:pPr algn="ctr">
              <a:lnSpc>
                <a:spcPct val="120000"/>
              </a:lnSpc>
            </a:pPr>
            <a:r>
              <a:rPr lang="zh-CN" altLang="en-US" sz="3200" dirty="0">
                <a:gradFill>
                  <a:gsLst>
                    <a:gs pos="0">
                      <a:schemeClr val="accent1">
                        <a:lumMod val="90000"/>
                        <a:lumOff val="10000"/>
                      </a:schemeClr>
                    </a:gs>
                    <a:gs pos="100000">
                      <a:schemeClr val="accent1"/>
                    </a:gs>
                  </a:gsLst>
                  <a:lin ang="5400000" scaled="1"/>
                </a:gradFill>
                <a:cs typeface="+mn-ea"/>
                <a:sym typeface="+mn-lt"/>
              </a:rPr>
              <a:t>要不忘初心勇担当</a:t>
            </a:r>
          </a:p>
        </p:txBody>
      </p:sp>
      <p:sp>
        <p:nvSpPr>
          <p:cNvPr id="8" name="Freeform: Shape 43">
            <a:extLst>
              <a:ext uri="{FF2B5EF4-FFF2-40B4-BE49-F238E27FC236}">
                <a16:creationId xmlns:a16="http://schemas.microsoft.com/office/drawing/2014/main" xmlns="" id="{360D1E40-605C-4110-B850-BE7BF5AFCE34}"/>
              </a:ext>
            </a:extLst>
          </p:cNvPr>
          <p:cNvSpPr>
            <a:spLocks noChangeArrowheads="1"/>
          </p:cNvSpPr>
          <p:nvPr/>
        </p:nvSpPr>
        <p:spPr bwMode="auto">
          <a:xfrm>
            <a:off x="4107225" y="3060142"/>
            <a:ext cx="3997326" cy="661988"/>
          </a:xfrm>
          <a:custGeom>
            <a:avLst/>
            <a:gdLst>
              <a:gd name="connsiteX0" fmla="*/ 391953 w 3997326"/>
              <a:gd name="connsiteY0" fmla="*/ 0 h 661988"/>
              <a:gd name="connsiteX1" fmla="*/ 3600611 w 3997326"/>
              <a:gd name="connsiteY1" fmla="*/ 0 h 661988"/>
              <a:gd name="connsiteX2" fmla="*/ 3959226 w 3997326"/>
              <a:gd name="connsiteY2" fmla="*/ 363205 h 661988"/>
              <a:gd name="connsiteX3" fmla="*/ 3959226 w 3997326"/>
              <a:gd name="connsiteY3" fmla="*/ 554805 h 661988"/>
              <a:gd name="connsiteX4" fmla="*/ 3959226 w 3997326"/>
              <a:gd name="connsiteY4" fmla="*/ 568909 h 661988"/>
              <a:gd name="connsiteX5" fmla="*/ 3967269 w 3997326"/>
              <a:gd name="connsiteY5" fmla="*/ 570481 h 661988"/>
              <a:gd name="connsiteX6" fmla="*/ 3997326 w 3997326"/>
              <a:gd name="connsiteY6" fmla="*/ 614363 h 661988"/>
              <a:gd name="connsiteX7" fmla="*/ 3948113 w 3997326"/>
              <a:gd name="connsiteY7" fmla="*/ 661988 h 661988"/>
              <a:gd name="connsiteX8" fmla="*/ 3898900 w 3997326"/>
              <a:gd name="connsiteY8" fmla="*/ 614363 h 661988"/>
              <a:gd name="connsiteX9" fmla="*/ 3928957 w 3997326"/>
              <a:gd name="connsiteY9" fmla="*/ 570481 h 661988"/>
              <a:gd name="connsiteX10" fmla="*/ 3932802 w 3997326"/>
              <a:gd name="connsiteY10" fmla="*/ 569729 h 661988"/>
              <a:gd name="connsiteX11" fmla="*/ 3932802 w 3997326"/>
              <a:gd name="connsiteY11" fmla="*/ 533021 h 661988"/>
              <a:gd name="connsiteX12" fmla="*/ 3932802 w 3997326"/>
              <a:gd name="connsiteY12" fmla="*/ 363205 h 661988"/>
              <a:gd name="connsiteX13" fmla="*/ 3600611 w 3997326"/>
              <a:gd name="connsiteY13" fmla="*/ 26484 h 661988"/>
              <a:gd name="connsiteX14" fmla="*/ 391953 w 3997326"/>
              <a:gd name="connsiteY14" fmla="*/ 26484 h 661988"/>
              <a:gd name="connsiteX15" fmla="*/ 59762 w 3997326"/>
              <a:gd name="connsiteY15" fmla="*/ 363205 h 661988"/>
              <a:gd name="connsiteX16" fmla="*/ 59762 w 3997326"/>
              <a:gd name="connsiteY16" fmla="*/ 554805 h 661988"/>
              <a:gd name="connsiteX17" fmla="*/ 59762 w 3997326"/>
              <a:gd name="connsiteY17" fmla="*/ 569393 h 661988"/>
              <a:gd name="connsiteX18" fmla="*/ 65061 w 3997326"/>
              <a:gd name="connsiteY18" fmla="*/ 570481 h 661988"/>
              <a:gd name="connsiteX19" fmla="*/ 93664 w 3997326"/>
              <a:gd name="connsiteY19" fmla="*/ 614363 h 661988"/>
              <a:gd name="connsiteX20" fmla="*/ 46832 w 3997326"/>
              <a:gd name="connsiteY20" fmla="*/ 661988 h 661988"/>
              <a:gd name="connsiteX21" fmla="*/ 0 w 3997326"/>
              <a:gd name="connsiteY21" fmla="*/ 614363 h 661988"/>
              <a:gd name="connsiteX22" fmla="*/ 28603 w 3997326"/>
              <a:gd name="connsiteY22" fmla="*/ 570481 h 661988"/>
              <a:gd name="connsiteX23" fmla="*/ 33338 w 3997326"/>
              <a:gd name="connsiteY23" fmla="*/ 569508 h 661988"/>
              <a:gd name="connsiteX24" fmla="*/ 33338 w 3997326"/>
              <a:gd name="connsiteY24" fmla="*/ 533021 h 661988"/>
              <a:gd name="connsiteX25" fmla="*/ 33338 w 3997326"/>
              <a:gd name="connsiteY25" fmla="*/ 363205 h 661988"/>
              <a:gd name="connsiteX26" fmla="*/ 391953 w 3997326"/>
              <a:gd name="connsiteY26" fmla="*/ 0 h 661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97326" h="661988">
                <a:moveTo>
                  <a:pt x="391953" y="0"/>
                </a:moveTo>
                <a:cubicBezTo>
                  <a:pt x="3600611" y="0"/>
                  <a:pt x="3600611" y="0"/>
                  <a:pt x="3600611" y="0"/>
                </a:cubicBezTo>
                <a:cubicBezTo>
                  <a:pt x="3800681" y="0"/>
                  <a:pt x="3959226" y="162685"/>
                  <a:pt x="3959226" y="363205"/>
                </a:cubicBezTo>
                <a:cubicBezTo>
                  <a:pt x="3959226" y="458262"/>
                  <a:pt x="3959226" y="517673"/>
                  <a:pt x="3959226" y="554805"/>
                </a:cubicBezTo>
                <a:lnTo>
                  <a:pt x="3959226" y="568909"/>
                </a:lnTo>
                <a:lnTo>
                  <a:pt x="3967269" y="570481"/>
                </a:lnTo>
                <a:cubicBezTo>
                  <a:pt x="3984933" y="577710"/>
                  <a:pt x="3997326" y="594636"/>
                  <a:pt x="3997326" y="614363"/>
                </a:cubicBezTo>
                <a:cubicBezTo>
                  <a:pt x="3997326" y="640666"/>
                  <a:pt x="3975293" y="661988"/>
                  <a:pt x="3948113" y="661988"/>
                </a:cubicBezTo>
                <a:cubicBezTo>
                  <a:pt x="3920933" y="661988"/>
                  <a:pt x="3898900" y="640666"/>
                  <a:pt x="3898900" y="614363"/>
                </a:cubicBezTo>
                <a:cubicBezTo>
                  <a:pt x="3898900" y="594636"/>
                  <a:pt x="3911294" y="577710"/>
                  <a:pt x="3928957" y="570481"/>
                </a:cubicBezTo>
                <a:lnTo>
                  <a:pt x="3932802" y="569729"/>
                </a:lnTo>
                <a:lnTo>
                  <a:pt x="3932802" y="533021"/>
                </a:lnTo>
                <a:cubicBezTo>
                  <a:pt x="3932802" y="363205"/>
                  <a:pt x="3932802" y="363205"/>
                  <a:pt x="3932802" y="363205"/>
                </a:cubicBezTo>
                <a:cubicBezTo>
                  <a:pt x="3932802" y="177819"/>
                  <a:pt x="3785581" y="26484"/>
                  <a:pt x="3600611" y="26484"/>
                </a:cubicBezTo>
                <a:cubicBezTo>
                  <a:pt x="391953" y="26484"/>
                  <a:pt x="391953" y="26484"/>
                  <a:pt x="391953" y="26484"/>
                </a:cubicBezTo>
                <a:cubicBezTo>
                  <a:pt x="210758" y="26484"/>
                  <a:pt x="59762" y="177819"/>
                  <a:pt x="59762" y="363205"/>
                </a:cubicBezTo>
                <a:cubicBezTo>
                  <a:pt x="59762" y="458262"/>
                  <a:pt x="59762" y="517673"/>
                  <a:pt x="59762" y="554805"/>
                </a:cubicBezTo>
                <a:lnTo>
                  <a:pt x="59762" y="569393"/>
                </a:lnTo>
                <a:lnTo>
                  <a:pt x="65061" y="570481"/>
                </a:lnTo>
                <a:cubicBezTo>
                  <a:pt x="81870" y="577710"/>
                  <a:pt x="93664" y="594636"/>
                  <a:pt x="93664" y="614363"/>
                </a:cubicBezTo>
                <a:cubicBezTo>
                  <a:pt x="93664" y="640666"/>
                  <a:pt x="72697" y="661988"/>
                  <a:pt x="46832" y="661988"/>
                </a:cubicBezTo>
                <a:cubicBezTo>
                  <a:pt x="20967" y="661988"/>
                  <a:pt x="0" y="640666"/>
                  <a:pt x="0" y="614363"/>
                </a:cubicBezTo>
                <a:cubicBezTo>
                  <a:pt x="0" y="594636"/>
                  <a:pt x="11794" y="577710"/>
                  <a:pt x="28603" y="570481"/>
                </a:cubicBezTo>
                <a:lnTo>
                  <a:pt x="33338" y="569508"/>
                </a:lnTo>
                <a:lnTo>
                  <a:pt x="33338" y="533021"/>
                </a:lnTo>
                <a:cubicBezTo>
                  <a:pt x="33338" y="363205"/>
                  <a:pt x="33338" y="363205"/>
                  <a:pt x="33338" y="363205"/>
                </a:cubicBezTo>
                <a:cubicBezTo>
                  <a:pt x="33338" y="162685"/>
                  <a:pt x="195659" y="0"/>
                  <a:pt x="391953" y="0"/>
                </a:cubicBezTo>
                <a:close/>
              </a:path>
            </a:pathLst>
          </a:custGeom>
          <a:solidFill>
            <a:schemeClr val="tx1">
              <a:alpha val="20000"/>
            </a:schemeClr>
          </a:solidFill>
          <a:ln>
            <a:noFill/>
          </a:ln>
        </p:spPr>
        <p:txBody>
          <a:bodyPr vert="horz" wrap="square" lIns="91440" tIns="45720" rIns="91440" bIns="45720" numCol="1" anchor="t" anchorCtr="0" compatLnSpc="1">
            <a:prstTxWarp prst="textNoShape">
              <a:avLst/>
            </a:prstTxWarp>
            <a:noAutofit/>
          </a:bodyPr>
          <a:lstStyle/>
          <a:p>
            <a:endParaRPr lang="en-US">
              <a:cs typeface="+mn-ea"/>
              <a:sym typeface="+mn-lt"/>
            </a:endParaRPr>
          </a:p>
        </p:txBody>
      </p:sp>
      <p:sp>
        <p:nvSpPr>
          <p:cNvPr id="9" name="Freeform: Shape 39">
            <a:extLst>
              <a:ext uri="{FF2B5EF4-FFF2-40B4-BE49-F238E27FC236}">
                <a16:creationId xmlns:a16="http://schemas.microsoft.com/office/drawing/2014/main" xmlns="" id="{3737D38E-10BC-45A1-9F0E-A0948FA45C39}"/>
              </a:ext>
            </a:extLst>
          </p:cNvPr>
          <p:cNvSpPr>
            <a:spLocks noChangeArrowheads="1"/>
          </p:cNvSpPr>
          <p:nvPr/>
        </p:nvSpPr>
        <p:spPr bwMode="auto">
          <a:xfrm>
            <a:off x="4107225" y="5024029"/>
            <a:ext cx="3997326" cy="631826"/>
          </a:xfrm>
          <a:custGeom>
            <a:avLst/>
            <a:gdLst>
              <a:gd name="connsiteX0" fmla="*/ 46832 w 3997326"/>
              <a:gd name="connsiteY0" fmla="*/ 0 h 631826"/>
              <a:gd name="connsiteX1" fmla="*/ 93664 w 3997326"/>
              <a:gd name="connsiteY1" fmla="*/ 46832 h 631826"/>
              <a:gd name="connsiteX2" fmla="*/ 65061 w 3997326"/>
              <a:gd name="connsiteY2" fmla="*/ 89984 h 631826"/>
              <a:gd name="connsiteX3" fmla="*/ 59762 w 3997326"/>
              <a:gd name="connsiteY3" fmla="*/ 91054 h 631826"/>
              <a:gd name="connsiteX4" fmla="*/ 59762 w 3997326"/>
              <a:gd name="connsiteY4" fmla="*/ 119720 h 631826"/>
              <a:gd name="connsiteX5" fmla="*/ 59762 w 3997326"/>
              <a:gd name="connsiteY5" fmla="*/ 271976 h 631826"/>
              <a:gd name="connsiteX6" fmla="*/ 391953 w 3997326"/>
              <a:gd name="connsiteY6" fmla="*/ 605311 h 631826"/>
              <a:gd name="connsiteX7" fmla="*/ 3600611 w 3997326"/>
              <a:gd name="connsiteY7" fmla="*/ 605311 h 631826"/>
              <a:gd name="connsiteX8" fmla="*/ 3932802 w 3997326"/>
              <a:gd name="connsiteY8" fmla="*/ 271976 h 631826"/>
              <a:gd name="connsiteX9" fmla="*/ 3932802 w 3997326"/>
              <a:gd name="connsiteY9" fmla="*/ 100189 h 631826"/>
              <a:gd name="connsiteX10" fmla="*/ 3932802 w 3997326"/>
              <a:gd name="connsiteY10" fmla="*/ 90723 h 631826"/>
              <a:gd name="connsiteX11" fmla="*/ 3928957 w 3997326"/>
              <a:gd name="connsiteY11" fmla="*/ 89984 h 631826"/>
              <a:gd name="connsiteX12" fmla="*/ 3898900 w 3997326"/>
              <a:gd name="connsiteY12" fmla="*/ 46832 h 631826"/>
              <a:gd name="connsiteX13" fmla="*/ 3948113 w 3997326"/>
              <a:gd name="connsiteY13" fmla="*/ 0 h 631826"/>
              <a:gd name="connsiteX14" fmla="*/ 3997326 w 3997326"/>
              <a:gd name="connsiteY14" fmla="*/ 46832 h 631826"/>
              <a:gd name="connsiteX15" fmla="*/ 3967269 w 3997326"/>
              <a:gd name="connsiteY15" fmla="*/ 89984 h 631826"/>
              <a:gd name="connsiteX16" fmla="*/ 3959226 w 3997326"/>
              <a:gd name="connsiteY16" fmla="*/ 91529 h 631826"/>
              <a:gd name="connsiteX17" fmla="*/ 3959226 w 3997326"/>
              <a:gd name="connsiteY17" fmla="*/ 119720 h 631826"/>
              <a:gd name="connsiteX18" fmla="*/ 3959226 w 3997326"/>
              <a:gd name="connsiteY18" fmla="*/ 271976 h 631826"/>
              <a:gd name="connsiteX19" fmla="*/ 3600611 w 3997326"/>
              <a:gd name="connsiteY19" fmla="*/ 631826 h 631826"/>
              <a:gd name="connsiteX20" fmla="*/ 391953 w 3997326"/>
              <a:gd name="connsiteY20" fmla="*/ 631826 h 631826"/>
              <a:gd name="connsiteX21" fmla="*/ 33338 w 3997326"/>
              <a:gd name="connsiteY21" fmla="*/ 271976 h 631826"/>
              <a:gd name="connsiteX22" fmla="*/ 33338 w 3997326"/>
              <a:gd name="connsiteY22" fmla="*/ 100189 h 631826"/>
              <a:gd name="connsiteX23" fmla="*/ 33338 w 3997326"/>
              <a:gd name="connsiteY23" fmla="*/ 90940 h 631826"/>
              <a:gd name="connsiteX24" fmla="*/ 28603 w 3997326"/>
              <a:gd name="connsiteY24" fmla="*/ 89984 h 631826"/>
              <a:gd name="connsiteX25" fmla="*/ 0 w 3997326"/>
              <a:gd name="connsiteY25" fmla="*/ 46832 h 631826"/>
              <a:gd name="connsiteX26" fmla="*/ 46832 w 3997326"/>
              <a:gd name="connsiteY26" fmla="*/ 0 h 631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97326" h="631826">
                <a:moveTo>
                  <a:pt x="46832" y="0"/>
                </a:moveTo>
                <a:cubicBezTo>
                  <a:pt x="72697" y="0"/>
                  <a:pt x="93664" y="20967"/>
                  <a:pt x="93664" y="46832"/>
                </a:cubicBezTo>
                <a:cubicBezTo>
                  <a:pt x="93664" y="66231"/>
                  <a:pt x="81870" y="82875"/>
                  <a:pt x="65061" y="89984"/>
                </a:cubicBezTo>
                <a:lnTo>
                  <a:pt x="59762" y="91054"/>
                </a:lnTo>
                <a:lnTo>
                  <a:pt x="59762" y="119720"/>
                </a:lnTo>
                <a:cubicBezTo>
                  <a:pt x="59762" y="271976"/>
                  <a:pt x="59762" y="271976"/>
                  <a:pt x="59762" y="271976"/>
                </a:cubicBezTo>
                <a:cubicBezTo>
                  <a:pt x="59762" y="457583"/>
                  <a:pt x="210758" y="605311"/>
                  <a:pt x="391953" y="605311"/>
                </a:cubicBezTo>
                <a:cubicBezTo>
                  <a:pt x="3600611" y="605311"/>
                  <a:pt x="3600611" y="605311"/>
                  <a:pt x="3600611" y="605311"/>
                </a:cubicBezTo>
                <a:cubicBezTo>
                  <a:pt x="3785581" y="605311"/>
                  <a:pt x="3932802" y="457583"/>
                  <a:pt x="3932802" y="271976"/>
                </a:cubicBezTo>
                <a:cubicBezTo>
                  <a:pt x="3932802" y="186748"/>
                  <a:pt x="3932802" y="133481"/>
                  <a:pt x="3932802" y="100189"/>
                </a:cubicBezTo>
                <a:lnTo>
                  <a:pt x="3932802" y="90723"/>
                </a:lnTo>
                <a:lnTo>
                  <a:pt x="3928957" y="89984"/>
                </a:lnTo>
                <a:cubicBezTo>
                  <a:pt x="3911294" y="82875"/>
                  <a:pt x="3898900" y="66231"/>
                  <a:pt x="3898900" y="46832"/>
                </a:cubicBezTo>
                <a:cubicBezTo>
                  <a:pt x="3898900" y="20967"/>
                  <a:pt x="3920933" y="0"/>
                  <a:pt x="3948113" y="0"/>
                </a:cubicBezTo>
                <a:cubicBezTo>
                  <a:pt x="3975293" y="0"/>
                  <a:pt x="3997326" y="20967"/>
                  <a:pt x="3997326" y="46832"/>
                </a:cubicBezTo>
                <a:cubicBezTo>
                  <a:pt x="3997326" y="66231"/>
                  <a:pt x="3984933" y="82875"/>
                  <a:pt x="3967269" y="89984"/>
                </a:cubicBezTo>
                <a:lnTo>
                  <a:pt x="3959226" y="91529"/>
                </a:lnTo>
                <a:lnTo>
                  <a:pt x="3959226" y="119720"/>
                </a:lnTo>
                <a:cubicBezTo>
                  <a:pt x="3959226" y="271976"/>
                  <a:pt x="3959226" y="271976"/>
                  <a:pt x="3959226" y="271976"/>
                </a:cubicBezTo>
                <a:cubicBezTo>
                  <a:pt x="3959226" y="468947"/>
                  <a:pt x="3800680" y="631826"/>
                  <a:pt x="3600611" y="631826"/>
                </a:cubicBezTo>
                <a:cubicBezTo>
                  <a:pt x="391953" y="631826"/>
                  <a:pt x="391953" y="631826"/>
                  <a:pt x="391953" y="631826"/>
                </a:cubicBezTo>
                <a:cubicBezTo>
                  <a:pt x="195658" y="631826"/>
                  <a:pt x="33338" y="468947"/>
                  <a:pt x="33338" y="271976"/>
                </a:cubicBezTo>
                <a:cubicBezTo>
                  <a:pt x="33338" y="186748"/>
                  <a:pt x="33338" y="133481"/>
                  <a:pt x="33338" y="100189"/>
                </a:cubicBezTo>
                <a:lnTo>
                  <a:pt x="33338" y="90940"/>
                </a:lnTo>
                <a:lnTo>
                  <a:pt x="28603" y="89984"/>
                </a:lnTo>
                <a:cubicBezTo>
                  <a:pt x="11794" y="82875"/>
                  <a:pt x="0" y="66231"/>
                  <a:pt x="0" y="46832"/>
                </a:cubicBezTo>
                <a:cubicBezTo>
                  <a:pt x="0" y="20967"/>
                  <a:pt x="20967" y="0"/>
                  <a:pt x="46832" y="0"/>
                </a:cubicBezTo>
                <a:close/>
              </a:path>
            </a:pathLst>
          </a:custGeom>
          <a:solidFill>
            <a:schemeClr val="tx1">
              <a:alpha val="20000"/>
            </a:schemeClr>
          </a:solidFill>
          <a:ln>
            <a:noFill/>
          </a:ln>
        </p:spPr>
        <p:txBody>
          <a:bodyPr vert="horz" wrap="square" lIns="91440" tIns="45720" rIns="91440" bIns="45720" numCol="1" anchor="t" anchorCtr="0" compatLnSpc="1">
            <a:prstTxWarp prst="textNoShape">
              <a:avLst/>
            </a:prstTxWarp>
            <a:noAutofit/>
          </a:bodyPr>
          <a:lstStyle/>
          <a:p>
            <a:endParaRPr lang="en-US">
              <a:cs typeface="+mn-ea"/>
              <a:sym typeface="+mn-lt"/>
            </a:endParaRPr>
          </a:p>
        </p:txBody>
      </p:sp>
      <p:sp>
        <p:nvSpPr>
          <p:cNvPr id="10" name="Oval 44">
            <a:extLst>
              <a:ext uri="{FF2B5EF4-FFF2-40B4-BE49-F238E27FC236}">
                <a16:creationId xmlns:a16="http://schemas.microsoft.com/office/drawing/2014/main" xmlns="" id="{993C5EFB-30AC-462D-B629-362403EF1840}"/>
              </a:ext>
            </a:extLst>
          </p:cNvPr>
          <p:cNvSpPr/>
          <p:nvPr/>
        </p:nvSpPr>
        <p:spPr>
          <a:xfrm>
            <a:off x="4677626" y="2938302"/>
            <a:ext cx="2850662" cy="2850660"/>
          </a:xfrm>
          <a:prstGeom prst="ellipse">
            <a:avLst/>
          </a:prstGeom>
          <a:gradFill>
            <a:gsLst>
              <a:gs pos="0">
                <a:srgbClr val="C30F0F">
                  <a:lumMod val="90000"/>
                  <a:lumOff val="10000"/>
                </a:srgbClr>
              </a:gs>
              <a:gs pos="64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1" name="Oval 46">
            <a:extLst>
              <a:ext uri="{FF2B5EF4-FFF2-40B4-BE49-F238E27FC236}">
                <a16:creationId xmlns:a16="http://schemas.microsoft.com/office/drawing/2014/main" xmlns="" id="{4DDD49B7-AE61-47BA-9A15-A39E0EBB04B9}"/>
              </a:ext>
            </a:extLst>
          </p:cNvPr>
          <p:cNvSpPr/>
          <p:nvPr/>
        </p:nvSpPr>
        <p:spPr>
          <a:xfrm>
            <a:off x="7648741" y="3991766"/>
            <a:ext cx="785280" cy="785278"/>
          </a:xfrm>
          <a:prstGeom prst="ellipse">
            <a:avLst/>
          </a:prstGeom>
          <a:gradFill>
            <a:gsLst>
              <a:gs pos="0">
                <a:srgbClr val="C30F0F">
                  <a:lumMod val="90000"/>
                  <a:lumOff val="10000"/>
                </a:srgbClr>
              </a:gs>
              <a:gs pos="45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0" tIns="360000" rIns="360000" bIns="360000" rtlCol="0" anchor="ctr"/>
          <a:lstStyle/>
          <a:p>
            <a:pPr algn="ctr"/>
            <a:r>
              <a:rPr lang="en-US" sz="2400" dirty="0">
                <a:ln w="19050">
                  <a:noFill/>
                </a:ln>
                <a:gradFill>
                  <a:gsLst>
                    <a:gs pos="100000">
                      <a:srgbClr val="E9BE61"/>
                    </a:gs>
                    <a:gs pos="49000">
                      <a:srgbClr val="FEEFAC"/>
                    </a:gs>
                  </a:gsLst>
                  <a:lin ang="5400000" scaled="0"/>
                </a:gradFill>
                <a:cs typeface="+mn-ea"/>
                <a:sym typeface="+mn-lt"/>
              </a:rPr>
              <a:t>2</a:t>
            </a:r>
          </a:p>
        </p:txBody>
      </p:sp>
      <p:sp>
        <p:nvSpPr>
          <p:cNvPr id="12" name="文本框 11">
            <a:extLst>
              <a:ext uri="{FF2B5EF4-FFF2-40B4-BE49-F238E27FC236}">
                <a16:creationId xmlns:a16="http://schemas.microsoft.com/office/drawing/2014/main" xmlns="" id="{8F627788-6F29-4902-8A2E-D0F1B8F5303A}"/>
              </a:ext>
            </a:extLst>
          </p:cNvPr>
          <p:cNvSpPr txBox="1"/>
          <p:nvPr/>
        </p:nvSpPr>
        <p:spPr>
          <a:xfrm>
            <a:off x="4742419" y="4191434"/>
            <a:ext cx="2642540" cy="659219"/>
          </a:xfrm>
          <a:prstGeom prst="rect">
            <a:avLst/>
          </a:prstGeom>
          <a:noFill/>
          <a:ln>
            <a:noFill/>
          </a:ln>
          <a:effectLst/>
        </p:spPr>
        <p:txBody>
          <a:bodyPr wrap="square" rtlCol="0">
            <a:spAutoFit/>
          </a:bodyPr>
          <a:lstStyle>
            <a:defPPr>
              <a:defRPr lang="zh-CN"/>
            </a:defPPr>
            <a:lvl1pPr algn="ctr">
              <a:defRPr sz="6600" i="1" spc="-300">
                <a:ln w="19050">
                  <a:noFill/>
                </a:ln>
                <a:gradFill>
                  <a:gsLst>
                    <a:gs pos="100000">
                      <a:srgbClr val="E9BE61"/>
                    </a:gs>
                    <a:gs pos="49000">
                      <a:srgbClr val="FEEFAC"/>
                    </a:gs>
                  </a:gsLst>
                  <a:lin ang="5400000" scaled="0"/>
                </a:gradFill>
                <a:effectLst>
                  <a:outerShdw blurRad="254000" dist="114300" dir="5400000" algn="ctr" rotWithShape="0">
                    <a:srgbClr val="000000">
                      <a:alpha val="23000"/>
                    </a:srgbClr>
                  </a:outerShdw>
                </a:effectLst>
                <a:latin typeface="字魂143号-正酷超级黑" panose="00000500000000000000" pitchFamily="2" charset="-122"/>
                <a:ea typeface="字魂143号-正酷超级黑" panose="00000500000000000000" pitchFamily="2" charset="-122"/>
              </a:defRPr>
            </a:lvl1pPr>
          </a:lstStyle>
          <a:p>
            <a:pPr>
              <a:lnSpc>
                <a:spcPct val="110000"/>
              </a:lnSpc>
            </a:pPr>
            <a:r>
              <a:rPr lang="zh-CN" altLang="en-US" sz="3600" i="0" spc="0" dirty="0">
                <a:effectLst/>
                <a:latin typeface="+mn-lt"/>
                <a:ea typeface="+mn-ea"/>
                <a:cs typeface="+mn-ea"/>
                <a:sym typeface="+mn-lt"/>
              </a:rPr>
              <a:t>作为党员</a:t>
            </a:r>
          </a:p>
        </p:txBody>
      </p:sp>
      <p:sp>
        <p:nvSpPr>
          <p:cNvPr id="13" name="图形 7">
            <a:extLst>
              <a:ext uri="{FF2B5EF4-FFF2-40B4-BE49-F238E27FC236}">
                <a16:creationId xmlns:a16="http://schemas.microsoft.com/office/drawing/2014/main" xmlns="" id="{994BA5EE-AEC6-422B-BFC9-ED34FD84B093}"/>
              </a:ext>
            </a:extLst>
          </p:cNvPr>
          <p:cNvSpPr/>
          <p:nvPr/>
        </p:nvSpPr>
        <p:spPr>
          <a:xfrm>
            <a:off x="5726688" y="3532437"/>
            <a:ext cx="674002" cy="587474"/>
          </a:xfrm>
          <a:custGeom>
            <a:avLst/>
            <a:gdLst>
              <a:gd name="connsiteX0" fmla="*/ 1100045 w 1338001"/>
              <a:gd name="connsiteY0" fmla="*/ 0 h 1166230"/>
              <a:gd name="connsiteX1" fmla="*/ 237960 w 1338001"/>
              <a:gd name="connsiteY1" fmla="*/ 0 h 1166230"/>
              <a:gd name="connsiteX2" fmla="*/ 0 w 1338001"/>
              <a:gd name="connsiteY2" fmla="*/ 237863 h 1166230"/>
              <a:gd name="connsiteX3" fmla="*/ 0 w 1338001"/>
              <a:gd name="connsiteY3" fmla="*/ 558365 h 1166230"/>
              <a:gd name="connsiteX4" fmla="*/ 30223 w 1338001"/>
              <a:gd name="connsiteY4" fmla="*/ 588530 h 1166230"/>
              <a:gd name="connsiteX5" fmla="*/ 60446 w 1338001"/>
              <a:gd name="connsiteY5" fmla="*/ 558365 h 1166230"/>
              <a:gd name="connsiteX6" fmla="*/ 60446 w 1338001"/>
              <a:gd name="connsiteY6" fmla="*/ 237863 h 1166230"/>
              <a:gd name="connsiteX7" fmla="*/ 237960 w 1338001"/>
              <a:gd name="connsiteY7" fmla="*/ 60408 h 1166230"/>
              <a:gd name="connsiteX8" fmla="*/ 1100092 w 1338001"/>
              <a:gd name="connsiteY8" fmla="*/ 60408 h 1166230"/>
              <a:gd name="connsiteX9" fmla="*/ 1277588 w 1338001"/>
              <a:gd name="connsiteY9" fmla="*/ 237863 h 1166230"/>
              <a:gd name="connsiteX10" fmla="*/ 1277588 w 1338001"/>
              <a:gd name="connsiteY10" fmla="*/ 558365 h 1166230"/>
              <a:gd name="connsiteX11" fmla="*/ 1308775 w 1338001"/>
              <a:gd name="connsiteY11" fmla="*/ 587540 h 1166230"/>
              <a:gd name="connsiteX12" fmla="*/ 1338001 w 1338001"/>
              <a:gd name="connsiteY12" fmla="*/ 558365 h 1166230"/>
              <a:gd name="connsiteX13" fmla="*/ 1338001 w 1338001"/>
              <a:gd name="connsiteY13" fmla="*/ 237863 h 1166230"/>
              <a:gd name="connsiteX14" fmla="*/ 1100045 w 1338001"/>
              <a:gd name="connsiteY14" fmla="*/ 0 h 1166230"/>
              <a:gd name="connsiteX15" fmla="*/ 1087373 w 1338001"/>
              <a:gd name="connsiteY15" fmla="*/ 840265 h 1166230"/>
              <a:gd name="connsiteX16" fmla="*/ 1089214 w 1338001"/>
              <a:gd name="connsiteY16" fmla="*/ 882936 h 1166230"/>
              <a:gd name="connsiteX17" fmla="*/ 1163057 w 1338001"/>
              <a:gd name="connsiteY17" fmla="*/ 1050775 h 1166230"/>
              <a:gd name="connsiteX18" fmla="*/ 1193286 w 1338001"/>
              <a:gd name="connsiteY18" fmla="*/ 1080948 h 1166230"/>
              <a:gd name="connsiteX19" fmla="*/ 1223516 w 1338001"/>
              <a:gd name="connsiteY19" fmla="*/ 1050775 h 1166230"/>
              <a:gd name="connsiteX20" fmla="*/ 1130063 w 1338001"/>
              <a:gd name="connsiteY20" fmla="*/ 838427 h 1166230"/>
              <a:gd name="connsiteX21" fmla="*/ 1087373 w 1338001"/>
              <a:gd name="connsiteY21" fmla="*/ 840265 h 1166230"/>
              <a:gd name="connsiteX22" fmla="*/ 410311 w 1338001"/>
              <a:gd name="connsiteY22" fmla="*/ 817877 h 1166230"/>
              <a:gd name="connsiteX23" fmla="*/ 425108 w 1338001"/>
              <a:gd name="connsiteY23" fmla="*/ 793902 h 1166230"/>
              <a:gd name="connsiteX24" fmla="*/ 396402 w 1338001"/>
              <a:gd name="connsiteY24" fmla="*/ 762294 h 1166230"/>
              <a:gd name="connsiteX25" fmla="*/ 396348 w 1338001"/>
              <a:gd name="connsiteY25" fmla="*/ 762292 h 1166230"/>
              <a:gd name="connsiteX26" fmla="*/ 270025 w 1338001"/>
              <a:gd name="connsiteY26" fmla="*/ 630022 h 1166230"/>
              <a:gd name="connsiteX27" fmla="*/ 365732 w 1338001"/>
              <a:gd name="connsiteY27" fmla="*/ 502701 h 1166230"/>
              <a:gd name="connsiteX28" fmla="*/ 386317 w 1338001"/>
              <a:gd name="connsiteY28" fmla="*/ 465315 h 1166230"/>
              <a:gd name="connsiteX29" fmla="*/ 386305 w 1338001"/>
              <a:gd name="connsiteY29" fmla="*/ 465278 h 1166230"/>
              <a:gd name="connsiteX30" fmla="*/ 348893 w 1338001"/>
              <a:gd name="connsiteY30" fmla="*/ 444696 h 1166230"/>
              <a:gd name="connsiteX31" fmla="*/ 348888 w 1338001"/>
              <a:gd name="connsiteY31" fmla="*/ 444697 h 1166230"/>
              <a:gd name="connsiteX32" fmla="*/ 209578 w 1338001"/>
              <a:gd name="connsiteY32" fmla="*/ 629991 h 1166230"/>
              <a:gd name="connsiteX33" fmla="*/ 289182 w 1338001"/>
              <a:gd name="connsiteY33" fmla="*/ 786094 h 1166230"/>
              <a:gd name="connsiteX34" fmla="*/ 114455 w 1338001"/>
              <a:gd name="connsiteY34" fmla="*/ 1050697 h 1166230"/>
              <a:gd name="connsiteX35" fmla="*/ 144678 w 1338001"/>
              <a:gd name="connsiteY35" fmla="*/ 1080861 h 1166230"/>
              <a:gd name="connsiteX36" fmla="*/ 174901 w 1338001"/>
              <a:gd name="connsiteY36" fmla="*/ 1050697 h 1166230"/>
              <a:gd name="connsiteX37" fmla="*/ 394664 w 1338001"/>
              <a:gd name="connsiteY37" fmla="*/ 823407 h 1166230"/>
              <a:gd name="connsiteX38" fmla="*/ 410311 w 1338001"/>
              <a:gd name="connsiteY38" fmla="*/ 817862 h 1166230"/>
              <a:gd name="connsiteX39" fmla="*/ 989085 w 1338001"/>
              <a:gd name="connsiteY39" fmla="*/ 444744 h 1166230"/>
              <a:gd name="connsiteX40" fmla="*/ 951646 w 1338001"/>
              <a:gd name="connsiteY40" fmla="*/ 465235 h 1166230"/>
              <a:gd name="connsiteX41" fmla="*/ 951621 w 1338001"/>
              <a:gd name="connsiteY41" fmla="*/ 465325 h 1166230"/>
              <a:gd name="connsiteX42" fmla="*/ 972179 w 1338001"/>
              <a:gd name="connsiteY42" fmla="*/ 502732 h 1166230"/>
              <a:gd name="connsiteX43" fmla="*/ 1067885 w 1338001"/>
              <a:gd name="connsiteY43" fmla="*/ 630069 h 1166230"/>
              <a:gd name="connsiteX44" fmla="*/ 941578 w 1338001"/>
              <a:gd name="connsiteY44" fmla="*/ 762323 h 1166230"/>
              <a:gd name="connsiteX45" fmla="*/ 912031 w 1338001"/>
              <a:gd name="connsiteY45" fmla="*/ 793226 h 1166230"/>
              <a:gd name="connsiteX46" fmla="*/ 942995 w 1338001"/>
              <a:gd name="connsiteY46" fmla="*/ 822717 h 1166230"/>
              <a:gd name="connsiteX47" fmla="*/ 944411 w 1338001"/>
              <a:gd name="connsiteY47" fmla="*/ 822717 h 1166230"/>
              <a:gd name="connsiteX48" fmla="*/ 1128363 w 1338001"/>
              <a:gd name="connsiteY48" fmla="*/ 630069 h 1166230"/>
              <a:gd name="connsiteX49" fmla="*/ 989085 w 1338001"/>
              <a:gd name="connsiteY49" fmla="*/ 444728 h 1166230"/>
              <a:gd name="connsiteX50" fmla="*/ 669003 w 1338001"/>
              <a:gd name="connsiteY50" fmla="*/ 351719 h 1166230"/>
              <a:gd name="connsiteX51" fmla="*/ 428288 w 1338001"/>
              <a:gd name="connsiteY51" fmla="*/ 592348 h 1166230"/>
              <a:gd name="connsiteX52" fmla="*/ 541514 w 1338001"/>
              <a:gd name="connsiteY52" fmla="*/ 796102 h 1166230"/>
              <a:gd name="connsiteX53" fmla="*/ 305395 w 1338001"/>
              <a:gd name="connsiteY53" fmla="*/ 1136038 h 1166230"/>
              <a:gd name="connsiteX54" fmla="*/ 335619 w 1338001"/>
              <a:gd name="connsiteY54" fmla="*/ 1166230 h 1166230"/>
              <a:gd name="connsiteX55" fmla="*/ 365858 w 1338001"/>
              <a:gd name="connsiteY55" fmla="*/ 1136038 h 1166230"/>
              <a:gd name="connsiteX56" fmla="*/ 669034 w 1338001"/>
              <a:gd name="connsiteY56" fmla="*/ 832975 h 1166230"/>
              <a:gd name="connsiteX57" fmla="*/ 909796 w 1338001"/>
              <a:gd name="connsiteY57" fmla="*/ 592301 h 1166230"/>
              <a:gd name="connsiteX58" fmla="*/ 669003 w 1338001"/>
              <a:gd name="connsiteY58" fmla="*/ 351719 h 1166230"/>
              <a:gd name="connsiteX59" fmla="*/ 669003 w 1338001"/>
              <a:gd name="connsiteY59" fmla="*/ 772583 h 1166230"/>
              <a:gd name="connsiteX60" fmla="*/ 488702 w 1338001"/>
              <a:gd name="connsiteY60" fmla="*/ 592348 h 1166230"/>
              <a:gd name="connsiteX61" fmla="*/ 669003 w 1338001"/>
              <a:gd name="connsiteY61" fmla="*/ 412144 h 1166230"/>
              <a:gd name="connsiteX62" fmla="*/ 849303 w 1338001"/>
              <a:gd name="connsiteY62" fmla="*/ 592348 h 1166230"/>
              <a:gd name="connsiteX63" fmla="*/ 669003 w 1338001"/>
              <a:gd name="connsiteY63" fmla="*/ 772583 h 1166230"/>
              <a:gd name="connsiteX64" fmla="*/ 872049 w 1338001"/>
              <a:gd name="connsiteY64" fmla="*/ 869990 h 1166230"/>
              <a:gd name="connsiteX65" fmla="*/ 873890 w 1338001"/>
              <a:gd name="connsiteY65" fmla="*/ 912661 h 1166230"/>
              <a:gd name="connsiteX66" fmla="*/ 972148 w 1338001"/>
              <a:gd name="connsiteY66" fmla="*/ 1136038 h 1166230"/>
              <a:gd name="connsiteX67" fmla="*/ 1002370 w 1338001"/>
              <a:gd name="connsiteY67" fmla="*/ 1166230 h 1166230"/>
              <a:gd name="connsiteX68" fmla="*/ 1032593 w 1338001"/>
              <a:gd name="connsiteY68" fmla="*/ 1136038 h 1166230"/>
              <a:gd name="connsiteX69" fmla="*/ 914739 w 1338001"/>
              <a:gd name="connsiteY69" fmla="*/ 868136 h 1166230"/>
              <a:gd name="connsiteX70" fmla="*/ 872049 w 1338001"/>
              <a:gd name="connsiteY70" fmla="*/ 869975 h 116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38001" h="1166230">
                <a:moveTo>
                  <a:pt x="1100045" y="0"/>
                </a:moveTo>
                <a:lnTo>
                  <a:pt x="237960" y="0"/>
                </a:lnTo>
                <a:cubicBezTo>
                  <a:pt x="106726" y="0"/>
                  <a:pt x="0" y="106724"/>
                  <a:pt x="0" y="237863"/>
                </a:cubicBezTo>
                <a:lnTo>
                  <a:pt x="0" y="558365"/>
                </a:lnTo>
                <a:cubicBezTo>
                  <a:pt x="0" y="575024"/>
                  <a:pt x="13531" y="588530"/>
                  <a:pt x="30223" y="588530"/>
                </a:cubicBezTo>
                <a:cubicBezTo>
                  <a:pt x="46915" y="588530"/>
                  <a:pt x="60446" y="575024"/>
                  <a:pt x="60446" y="558365"/>
                </a:cubicBezTo>
                <a:lnTo>
                  <a:pt x="60446" y="237863"/>
                </a:lnTo>
                <a:cubicBezTo>
                  <a:pt x="60446" y="140016"/>
                  <a:pt x="140065" y="60408"/>
                  <a:pt x="237960" y="60408"/>
                </a:cubicBezTo>
                <a:lnTo>
                  <a:pt x="1100092" y="60408"/>
                </a:lnTo>
                <a:cubicBezTo>
                  <a:pt x="1197967" y="60408"/>
                  <a:pt x="1277588" y="140016"/>
                  <a:pt x="1277588" y="237863"/>
                </a:cubicBezTo>
                <a:lnTo>
                  <a:pt x="1277588" y="558365"/>
                </a:lnTo>
                <a:cubicBezTo>
                  <a:pt x="1278130" y="575016"/>
                  <a:pt x="1292092" y="588079"/>
                  <a:pt x="1308775" y="587540"/>
                </a:cubicBezTo>
                <a:cubicBezTo>
                  <a:pt x="1324696" y="587027"/>
                  <a:pt x="1337494" y="574261"/>
                  <a:pt x="1338001" y="558365"/>
                </a:cubicBezTo>
                <a:lnTo>
                  <a:pt x="1338001" y="237863"/>
                </a:lnTo>
                <a:cubicBezTo>
                  <a:pt x="1338001" y="106708"/>
                  <a:pt x="1231298" y="0"/>
                  <a:pt x="1100045" y="0"/>
                </a:cubicBezTo>
                <a:close/>
                <a:moveTo>
                  <a:pt x="1087373" y="840265"/>
                </a:moveTo>
                <a:cubicBezTo>
                  <a:pt x="1076100" y="852564"/>
                  <a:pt x="1076923" y="871649"/>
                  <a:pt x="1089214" y="882936"/>
                </a:cubicBezTo>
                <a:cubicBezTo>
                  <a:pt x="1136213" y="926149"/>
                  <a:pt x="1162987" y="986996"/>
                  <a:pt x="1163057" y="1050775"/>
                </a:cubicBezTo>
                <a:cubicBezTo>
                  <a:pt x="1163057" y="1067439"/>
                  <a:pt x="1176592" y="1080948"/>
                  <a:pt x="1193286" y="1080948"/>
                </a:cubicBezTo>
                <a:cubicBezTo>
                  <a:pt x="1209981" y="1080948"/>
                  <a:pt x="1223516" y="1067439"/>
                  <a:pt x="1223516" y="1050775"/>
                </a:cubicBezTo>
                <a:cubicBezTo>
                  <a:pt x="1223516" y="970304"/>
                  <a:pt x="1189436" y="892880"/>
                  <a:pt x="1130063" y="838427"/>
                </a:cubicBezTo>
                <a:cubicBezTo>
                  <a:pt x="1117764" y="827173"/>
                  <a:pt x="1098656" y="827996"/>
                  <a:pt x="1087373" y="840265"/>
                </a:cubicBezTo>
                <a:close/>
                <a:moveTo>
                  <a:pt x="410311" y="817877"/>
                </a:moveTo>
                <a:cubicBezTo>
                  <a:pt x="418590" y="812818"/>
                  <a:pt x="424604" y="804303"/>
                  <a:pt x="425108" y="793902"/>
                </a:cubicBezTo>
                <a:cubicBezTo>
                  <a:pt x="425926" y="777263"/>
                  <a:pt x="413075" y="763111"/>
                  <a:pt x="396402" y="762294"/>
                </a:cubicBezTo>
                <a:cubicBezTo>
                  <a:pt x="396385" y="762293"/>
                  <a:pt x="396367" y="762293"/>
                  <a:pt x="396348" y="762292"/>
                </a:cubicBezTo>
                <a:cubicBezTo>
                  <a:pt x="325571" y="759023"/>
                  <a:pt x="269907" y="700738"/>
                  <a:pt x="270025" y="630022"/>
                </a:cubicBezTo>
                <a:cubicBezTo>
                  <a:pt x="270025" y="571389"/>
                  <a:pt x="309379" y="519072"/>
                  <a:pt x="365732" y="502701"/>
                </a:cubicBezTo>
                <a:cubicBezTo>
                  <a:pt x="381760" y="498050"/>
                  <a:pt x="390976" y="481312"/>
                  <a:pt x="386317" y="465315"/>
                </a:cubicBezTo>
                <a:cubicBezTo>
                  <a:pt x="386313" y="465302"/>
                  <a:pt x="386310" y="465290"/>
                  <a:pt x="386305" y="465278"/>
                </a:cubicBezTo>
                <a:cubicBezTo>
                  <a:pt x="381669" y="449282"/>
                  <a:pt x="364918" y="440068"/>
                  <a:pt x="348893" y="444696"/>
                </a:cubicBezTo>
                <a:cubicBezTo>
                  <a:pt x="348892" y="444696"/>
                  <a:pt x="348890" y="444696"/>
                  <a:pt x="348888" y="444697"/>
                </a:cubicBezTo>
                <a:cubicBezTo>
                  <a:pt x="266877" y="468498"/>
                  <a:pt x="209578" y="544665"/>
                  <a:pt x="209578" y="629991"/>
                </a:cubicBezTo>
                <a:cubicBezTo>
                  <a:pt x="209578" y="694091"/>
                  <a:pt x="240794" y="751012"/>
                  <a:pt x="289182" y="786094"/>
                </a:cubicBezTo>
                <a:cubicBezTo>
                  <a:pt x="182922" y="831195"/>
                  <a:pt x="114078" y="935449"/>
                  <a:pt x="114455" y="1050697"/>
                </a:cubicBezTo>
                <a:cubicBezTo>
                  <a:pt x="114455" y="1067356"/>
                  <a:pt x="127986" y="1080861"/>
                  <a:pt x="144678" y="1080861"/>
                </a:cubicBezTo>
                <a:cubicBezTo>
                  <a:pt x="161370" y="1080861"/>
                  <a:pt x="174901" y="1067356"/>
                  <a:pt x="174901" y="1050697"/>
                </a:cubicBezTo>
                <a:cubicBezTo>
                  <a:pt x="174413" y="928042"/>
                  <a:pt x="271834" y="827286"/>
                  <a:pt x="394664" y="823407"/>
                </a:cubicBezTo>
                <a:cubicBezTo>
                  <a:pt x="400646" y="823282"/>
                  <a:pt x="405746" y="820988"/>
                  <a:pt x="410311" y="817862"/>
                </a:cubicBezTo>
                <a:close/>
                <a:moveTo>
                  <a:pt x="989085" y="444744"/>
                </a:moveTo>
                <a:cubicBezTo>
                  <a:pt x="973077" y="440084"/>
                  <a:pt x="956316" y="449257"/>
                  <a:pt x="951646" y="465235"/>
                </a:cubicBezTo>
                <a:cubicBezTo>
                  <a:pt x="951638" y="465264"/>
                  <a:pt x="951629" y="465294"/>
                  <a:pt x="951621" y="465325"/>
                </a:cubicBezTo>
                <a:cubicBezTo>
                  <a:pt x="946964" y="481319"/>
                  <a:pt x="956162" y="498056"/>
                  <a:pt x="972179" y="502732"/>
                </a:cubicBezTo>
                <a:cubicBezTo>
                  <a:pt x="1028547" y="519103"/>
                  <a:pt x="1067885" y="571436"/>
                  <a:pt x="1067885" y="630069"/>
                </a:cubicBezTo>
                <a:cubicBezTo>
                  <a:pt x="1067995" y="700773"/>
                  <a:pt x="1012342" y="759046"/>
                  <a:pt x="941578" y="762323"/>
                </a:cubicBezTo>
                <a:cubicBezTo>
                  <a:pt x="924869" y="762713"/>
                  <a:pt x="911640" y="776549"/>
                  <a:pt x="912031" y="793226"/>
                </a:cubicBezTo>
                <a:cubicBezTo>
                  <a:pt x="912423" y="809903"/>
                  <a:pt x="926286" y="823107"/>
                  <a:pt x="942995" y="822717"/>
                </a:cubicBezTo>
                <a:lnTo>
                  <a:pt x="944411" y="822717"/>
                </a:lnTo>
                <a:cubicBezTo>
                  <a:pt x="1047481" y="817934"/>
                  <a:pt x="1128534" y="733052"/>
                  <a:pt x="1128363" y="630069"/>
                </a:cubicBezTo>
                <a:cubicBezTo>
                  <a:pt x="1128395" y="544712"/>
                  <a:pt x="1071112" y="468498"/>
                  <a:pt x="989085" y="444728"/>
                </a:cubicBezTo>
                <a:close/>
                <a:moveTo>
                  <a:pt x="669003" y="351719"/>
                </a:moveTo>
                <a:cubicBezTo>
                  <a:pt x="536240" y="351719"/>
                  <a:pt x="428288" y="459654"/>
                  <a:pt x="428288" y="592348"/>
                </a:cubicBezTo>
                <a:cubicBezTo>
                  <a:pt x="428288" y="678207"/>
                  <a:pt x="473654" y="753510"/>
                  <a:pt x="541514" y="796102"/>
                </a:cubicBezTo>
                <a:cubicBezTo>
                  <a:pt x="403826" y="847885"/>
                  <a:pt x="305395" y="980517"/>
                  <a:pt x="305395" y="1136038"/>
                </a:cubicBezTo>
                <a:cubicBezTo>
                  <a:pt x="305395" y="1152744"/>
                  <a:pt x="318902" y="1166230"/>
                  <a:pt x="335619" y="1166230"/>
                </a:cubicBezTo>
                <a:cubicBezTo>
                  <a:pt x="352304" y="1166230"/>
                  <a:pt x="365858" y="1152709"/>
                  <a:pt x="365858" y="1136038"/>
                </a:cubicBezTo>
                <a:cubicBezTo>
                  <a:pt x="365858" y="968953"/>
                  <a:pt x="501878" y="832975"/>
                  <a:pt x="669034" y="832975"/>
                </a:cubicBezTo>
                <a:cubicBezTo>
                  <a:pt x="801795" y="832975"/>
                  <a:pt x="909796" y="725026"/>
                  <a:pt x="909796" y="592301"/>
                </a:cubicBezTo>
                <a:cubicBezTo>
                  <a:pt x="909764" y="459621"/>
                  <a:pt x="801717" y="351719"/>
                  <a:pt x="669003" y="351719"/>
                </a:cubicBezTo>
                <a:close/>
                <a:moveTo>
                  <a:pt x="669003" y="772583"/>
                </a:moveTo>
                <a:cubicBezTo>
                  <a:pt x="569566" y="772583"/>
                  <a:pt x="488702" y="691735"/>
                  <a:pt x="488702" y="592348"/>
                </a:cubicBezTo>
                <a:cubicBezTo>
                  <a:pt x="488702" y="492945"/>
                  <a:pt x="569566" y="412144"/>
                  <a:pt x="669003" y="412144"/>
                </a:cubicBezTo>
                <a:cubicBezTo>
                  <a:pt x="768440" y="412144"/>
                  <a:pt x="849303" y="492992"/>
                  <a:pt x="849303" y="592348"/>
                </a:cubicBezTo>
                <a:cubicBezTo>
                  <a:pt x="849303" y="691735"/>
                  <a:pt x="768440" y="772583"/>
                  <a:pt x="669003" y="772583"/>
                </a:cubicBezTo>
                <a:close/>
                <a:moveTo>
                  <a:pt x="872049" y="869990"/>
                </a:moveTo>
                <a:cubicBezTo>
                  <a:pt x="860775" y="882289"/>
                  <a:pt x="861599" y="901375"/>
                  <a:pt x="873890" y="912661"/>
                </a:cubicBezTo>
                <a:cubicBezTo>
                  <a:pt x="936444" y="970169"/>
                  <a:pt x="972068" y="1051156"/>
                  <a:pt x="972148" y="1136038"/>
                </a:cubicBezTo>
                <a:cubicBezTo>
                  <a:pt x="972148" y="1152744"/>
                  <a:pt x="985653" y="1166230"/>
                  <a:pt x="1002370" y="1166230"/>
                </a:cubicBezTo>
                <a:cubicBezTo>
                  <a:pt x="1019055" y="1166230"/>
                  <a:pt x="1032593" y="1152709"/>
                  <a:pt x="1032593" y="1136038"/>
                </a:cubicBezTo>
                <a:cubicBezTo>
                  <a:pt x="1032481" y="1034237"/>
                  <a:pt x="989755" y="937113"/>
                  <a:pt x="914739" y="868136"/>
                </a:cubicBezTo>
                <a:cubicBezTo>
                  <a:pt x="902436" y="856891"/>
                  <a:pt x="883335" y="857714"/>
                  <a:pt x="872049" y="869975"/>
                </a:cubicBezTo>
                <a:close/>
              </a:path>
            </a:pathLst>
          </a:custGeom>
          <a:gradFill>
            <a:gsLst>
              <a:gs pos="0">
                <a:srgbClr val="FEEFAC"/>
              </a:gs>
              <a:gs pos="84000">
                <a:srgbClr val="E9BE61"/>
              </a:gs>
            </a:gsLst>
            <a:lin ang="5400000" scaled="1"/>
          </a:gradFill>
          <a:ln w="6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cs typeface="+mn-ea"/>
              <a:sym typeface="+mn-lt"/>
            </a:endParaRPr>
          </a:p>
        </p:txBody>
      </p:sp>
      <p:sp>
        <p:nvSpPr>
          <p:cNvPr id="14" name="矩形 13">
            <a:extLst>
              <a:ext uri="{FF2B5EF4-FFF2-40B4-BE49-F238E27FC236}">
                <a16:creationId xmlns:a16="http://schemas.microsoft.com/office/drawing/2014/main" xmlns="" id="{03299C4E-BCCE-4F1B-BC18-3C7D6FDD332E}"/>
              </a:ext>
            </a:extLst>
          </p:cNvPr>
          <p:cNvSpPr/>
          <p:nvPr/>
        </p:nvSpPr>
        <p:spPr>
          <a:xfrm>
            <a:off x="1163638" y="3178274"/>
            <a:ext cx="2498064" cy="2419124"/>
          </a:xfrm>
          <a:prstGeom prst="rect">
            <a:avLst/>
          </a:prstGeom>
        </p:spPr>
        <p:txBody>
          <a:bodyPr wrap="square">
            <a:spAutoFit/>
          </a:bodyPr>
          <a:lstStyle/>
          <a:p>
            <a:pPr lvl="0" algn="r">
              <a:lnSpc>
                <a:spcPct val="120000"/>
              </a:lnSpc>
              <a:buClr>
                <a:schemeClr val="accent1"/>
              </a:buClr>
              <a:defRPr/>
            </a:pPr>
            <a:r>
              <a:rPr lang="zh-CN" altLang="en-US" dirty="0">
                <a:solidFill>
                  <a:schemeClr val="tx1">
                    <a:lumMod val="75000"/>
                    <a:lumOff val="25000"/>
                  </a:schemeClr>
                </a:solidFill>
                <a:cs typeface="+mn-ea"/>
                <a:sym typeface="+mn-lt"/>
              </a:rPr>
              <a:t>作为党员都要首先在初心上找差距，认真思考和回答自己入党的初心是什么、对不对、变没变？决不能掩盖、回避这些问题，决不能轻描淡写、大而化之</a:t>
            </a:r>
          </a:p>
        </p:txBody>
      </p:sp>
      <p:sp>
        <p:nvSpPr>
          <p:cNvPr id="15" name="Oval 46">
            <a:extLst>
              <a:ext uri="{FF2B5EF4-FFF2-40B4-BE49-F238E27FC236}">
                <a16:creationId xmlns:a16="http://schemas.microsoft.com/office/drawing/2014/main" xmlns="" id="{1EC6F1F3-140D-4769-82D7-1DD63D71E721}"/>
              </a:ext>
            </a:extLst>
          </p:cNvPr>
          <p:cNvSpPr/>
          <p:nvPr/>
        </p:nvSpPr>
        <p:spPr>
          <a:xfrm>
            <a:off x="3749017" y="3944445"/>
            <a:ext cx="785280" cy="785278"/>
          </a:xfrm>
          <a:prstGeom prst="ellipse">
            <a:avLst/>
          </a:prstGeom>
          <a:gradFill>
            <a:gsLst>
              <a:gs pos="0">
                <a:srgbClr val="C30F0F">
                  <a:lumMod val="90000"/>
                  <a:lumOff val="10000"/>
                </a:srgbClr>
              </a:gs>
              <a:gs pos="45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0" tIns="360000" rIns="360000" bIns="360000" rtlCol="0" anchor="ctr"/>
          <a:lstStyle/>
          <a:p>
            <a:pPr algn="ctr"/>
            <a:r>
              <a:rPr lang="en-US" sz="2400" dirty="0">
                <a:ln w="19050">
                  <a:noFill/>
                </a:ln>
                <a:gradFill>
                  <a:gsLst>
                    <a:gs pos="100000">
                      <a:srgbClr val="E9BE61"/>
                    </a:gs>
                    <a:gs pos="49000">
                      <a:srgbClr val="FEEFAC"/>
                    </a:gs>
                  </a:gsLst>
                  <a:lin ang="5400000" scaled="0"/>
                </a:gradFill>
                <a:cs typeface="+mn-ea"/>
                <a:sym typeface="+mn-lt"/>
              </a:rPr>
              <a:t>1</a:t>
            </a:r>
          </a:p>
        </p:txBody>
      </p:sp>
      <p:sp>
        <p:nvSpPr>
          <p:cNvPr id="16" name="矩形 15">
            <a:extLst>
              <a:ext uri="{FF2B5EF4-FFF2-40B4-BE49-F238E27FC236}">
                <a16:creationId xmlns:a16="http://schemas.microsoft.com/office/drawing/2014/main" xmlns="" id="{D06327D5-F0DB-411A-8173-EB13C13E0DE0}"/>
              </a:ext>
            </a:extLst>
          </p:cNvPr>
          <p:cNvSpPr/>
          <p:nvPr/>
        </p:nvSpPr>
        <p:spPr>
          <a:xfrm>
            <a:off x="8494122" y="3021083"/>
            <a:ext cx="2707277" cy="2726644"/>
          </a:xfrm>
          <a:prstGeom prst="rect">
            <a:avLst/>
          </a:prstGeom>
        </p:spPr>
        <p:txBody>
          <a:bodyPr wrap="square">
            <a:spAutoFit/>
          </a:bodyPr>
          <a:lstStyle/>
          <a:p>
            <a:pPr lvl="0">
              <a:lnSpc>
                <a:spcPct val="120000"/>
              </a:lnSpc>
              <a:buClr>
                <a:schemeClr val="accent1"/>
              </a:buClr>
              <a:defRPr/>
            </a:pPr>
            <a:r>
              <a:rPr lang="zh-CN" altLang="en-US" sz="1600" dirty="0">
                <a:solidFill>
                  <a:schemeClr val="tx1">
                    <a:lumMod val="75000"/>
                    <a:lumOff val="25000"/>
                  </a:schemeClr>
                </a:solidFill>
                <a:cs typeface="+mn-ea"/>
                <a:sym typeface="+mn-lt"/>
              </a:rPr>
              <a:t>习近平总书记要求我们处理好公与私、义与利、是与非、情与法、亲与清、俭与奢、苦与乐、得与失等八对关系，首要的是处理好公与私的关系，一个人的工作状态、工作作风、工作成效等外在表现，归根结底都可以从这个问题上找到答案</a:t>
            </a:r>
          </a:p>
        </p:txBody>
      </p:sp>
    </p:spTree>
    <p:extLst>
      <p:ext uri="{BB962C8B-B14F-4D97-AF65-F5344CB8AC3E}">
        <p14:creationId xmlns:p14="http://schemas.microsoft.com/office/powerpoint/2010/main" val="341293432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500" fill="hold"/>
                                        <p:tgtEl>
                                          <p:spTgt spid="16"/>
                                        </p:tgtEl>
                                        <p:attrNameLst>
                                          <p:attrName>ppt_x</p:attrName>
                                        </p:attrNameLst>
                                      </p:cBhvr>
                                      <p:tavLst>
                                        <p:tav tm="0">
                                          <p:val>
                                            <p:strVal val="#ppt_x"/>
                                          </p:val>
                                        </p:tav>
                                        <p:tav tm="100000">
                                          <p:val>
                                            <p:strVal val="#ppt_x"/>
                                          </p:val>
                                        </p:tav>
                                      </p:tavLst>
                                    </p:anim>
                                    <p:anim calcmode="lin" valueType="num">
                                      <p:cBhvr additive="base">
                                        <p:cTn id="52" dur="500" fill="hold"/>
                                        <p:tgtEl>
                                          <p:spTgt spid="16"/>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fill="hold"/>
                                        <p:tgtEl>
                                          <p:spTgt spid="4"/>
                                        </p:tgtEl>
                                        <p:attrNameLst>
                                          <p:attrName>ppt_x</p:attrName>
                                        </p:attrNameLst>
                                      </p:cBhvr>
                                      <p:tavLst>
                                        <p:tav tm="0">
                                          <p:val>
                                            <p:strVal val="#ppt_x"/>
                                          </p:val>
                                        </p:tav>
                                        <p:tav tm="100000">
                                          <p:val>
                                            <p:strVal val="#ppt_x"/>
                                          </p:val>
                                        </p:tav>
                                      </p:tavLst>
                                    </p:anim>
                                    <p:anim calcmode="lin" valueType="num">
                                      <p:cBhvr additive="base">
                                        <p:cTn id="56" dur="500" fill="hold"/>
                                        <p:tgtEl>
                                          <p:spTgt spid="4"/>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5"/>
                                        </p:tgtEl>
                                        <p:attrNameLst>
                                          <p:attrName>style.visibility</p:attrName>
                                        </p:attrNameLst>
                                      </p:cBhvr>
                                      <p:to>
                                        <p:strVal val="visible"/>
                                      </p:to>
                                    </p:set>
                                    <p:anim calcmode="lin" valueType="num">
                                      <p:cBhvr additive="base">
                                        <p:cTn id="59" dur="500" fill="hold"/>
                                        <p:tgtEl>
                                          <p:spTgt spid="5"/>
                                        </p:tgtEl>
                                        <p:attrNameLst>
                                          <p:attrName>ppt_x</p:attrName>
                                        </p:attrNameLst>
                                      </p:cBhvr>
                                      <p:tavLst>
                                        <p:tav tm="0">
                                          <p:val>
                                            <p:strVal val="#ppt_x"/>
                                          </p:val>
                                        </p:tav>
                                        <p:tav tm="100000">
                                          <p:val>
                                            <p:strVal val="#ppt_x"/>
                                          </p:val>
                                        </p:tav>
                                      </p:tavLst>
                                    </p:anim>
                                    <p:anim calcmode="lin" valueType="num">
                                      <p:cBhvr additive="base">
                                        <p:cTn id="60" dur="500" fill="hold"/>
                                        <p:tgtEl>
                                          <p:spTgt spid="5"/>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6"/>
                                        </p:tgtEl>
                                        <p:attrNameLst>
                                          <p:attrName>style.visibility</p:attrName>
                                        </p:attrNameLst>
                                      </p:cBhvr>
                                      <p:to>
                                        <p:strVal val="visible"/>
                                      </p:to>
                                    </p:set>
                                    <p:anim calcmode="lin" valueType="num">
                                      <p:cBhvr additive="base">
                                        <p:cTn id="63" dur="500" fill="hold"/>
                                        <p:tgtEl>
                                          <p:spTgt spid="6"/>
                                        </p:tgtEl>
                                        <p:attrNameLst>
                                          <p:attrName>ppt_x</p:attrName>
                                        </p:attrNameLst>
                                      </p:cBhvr>
                                      <p:tavLst>
                                        <p:tav tm="0">
                                          <p:val>
                                            <p:strVal val="#ppt_x"/>
                                          </p:val>
                                        </p:tav>
                                        <p:tav tm="100000">
                                          <p:val>
                                            <p:strVal val="#ppt_x"/>
                                          </p:val>
                                        </p:tav>
                                      </p:tavLst>
                                    </p:anim>
                                    <p:anim calcmode="lin" valueType="num">
                                      <p:cBhvr additive="base">
                                        <p:cTn id="6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animBg="1"/>
      <p:bldP spid="9" grpId="0" animBg="1"/>
      <p:bldP spid="10" grpId="0" animBg="1"/>
      <p:bldP spid="11" grpId="0" animBg="1"/>
      <p:bldP spid="12" grpId="0"/>
      <p:bldP spid="13" grpId="0" animBg="1"/>
      <p:bldP spid="14" grpId="0"/>
      <p:bldP spid="15" grpId="0" animBg="1"/>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7E553F74-DA70-403D-B83B-F63E12C50862}"/>
              </a:ext>
            </a:extLst>
          </p:cNvPr>
          <p:cNvSpPr/>
          <p:nvPr/>
        </p:nvSpPr>
        <p:spPr>
          <a:xfrm>
            <a:off x="1085058" y="138822"/>
            <a:ext cx="9227342" cy="584775"/>
          </a:xfrm>
          <a:prstGeom prst="rect">
            <a:avLst/>
          </a:prstGeom>
          <a:noFill/>
          <a:ln>
            <a:noFill/>
          </a:ln>
          <a:effectLst/>
        </p:spPr>
        <p:txBody>
          <a:bodyPr wrap="square" rtlCol="0">
            <a:spAutoFit/>
          </a:bodyPr>
          <a:lstStyle/>
          <a:p>
            <a:r>
              <a:rPr lang="zh-CN" altLang="en-US" sz="3200" dirty="0">
                <a:ln w="19050">
                  <a:noFill/>
                </a:ln>
                <a:gradFill>
                  <a:gsLst>
                    <a:gs pos="100000">
                      <a:srgbClr val="E9BE61"/>
                    </a:gs>
                    <a:gs pos="49000">
                      <a:srgbClr val="FEEFAC"/>
                    </a:gs>
                  </a:gsLst>
                  <a:lin ang="5400000" scaled="0"/>
                </a:gradFill>
                <a:cs typeface="+mn-ea"/>
                <a:sym typeface="+mn-lt"/>
              </a:rPr>
              <a:t>践行初心使命，必须担当作为</a:t>
            </a:r>
          </a:p>
        </p:txBody>
      </p:sp>
      <p:pic>
        <p:nvPicPr>
          <p:cNvPr id="3" name="图片 2" descr="卡通人物&#10;&#10;低可信度描述已自动生成">
            <a:extLst>
              <a:ext uri="{FF2B5EF4-FFF2-40B4-BE49-F238E27FC236}">
                <a16:creationId xmlns:a16="http://schemas.microsoft.com/office/drawing/2014/main" xmlns="" id="{210F095C-336D-40E1-A40F-F1D3CC23CBA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7534" y="173661"/>
            <a:ext cx="578772" cy="515096"/>
          </a:xfrm>
          <a:prstGeom prst="rect">
            <a:avLst/>
          </a:prstGeom>
        </p:spPr>
      </p:pic>
      <p:sp>
        <p:nvSpPr>
          <p:cNvPr id="4" name="矩形 3">
            <a:extLst>
              <a:ext uri="{FF2B5EF4-FFF2-40B4-BE49-F238E27FC236}">
                <a16:creationId xmlns:a16="http://schemas.microsoft.com/office/drawing/2014/main" xmlns="" id="{7AC30502-80F1-4210-96CA-93DB005C4118}"/>
              </a:ext>
            </a:extLst>
          </p:cNvPr>
          <p:cNvSpPr/>
          <p:nvPr/>
        </p:nvSpPr>
        <p:spPr>
          <a:xfrm>
            <a:off x="1235075" y="2690561"/>
            <a:ext cx="5943095" cy="597921"/>
          </a:xfrm>
          <a:prstGeom prst="rect">
            <a:avLst/>
          </a:prstGeom>
        </p:spPr>
        <p:txBody>
          <a:bodyPr wrap="square">
            <a:spAutoFit/>
          </a:bodyPr>
          <a:lstStyle/>
          <a:p>
            <a:pPr lvl="0">
              <a:lnSpc>
                <a:spcPct val="130000"/>
              </a:lnSpc>
              <a:buClr>
                <a:schemeClr val="accent1"/>
              </a:buClr>
              <a:defRPr/>
            </a:pPr>
            <a:r>
              <a:rPr lang="zh-CN" altLang="en-US" sz="2800" dirty="0">
                <a:solidFill>
                  <a:schemeClr val="tx1">
                    <a:lumMod val="75000"/>
                    <a:lumOff val="25000"/>
                  </a:schemeClr>
                </a:solidFill>
                <a:cs typeface="+mn-ea"/>
                <a:sym typeface="+mn-lt"/>
              </a:rPr>
              <a:t>张富清 </a:t>
            </a:r>
            <a:r>
              <a:rPr lang="zh-CN" altLang="en-US" dirty="0">
                <a:solidFill>
                  <a:schemeClr val="tx1">
                    <a:lumMod val="75000"/>
                    <a:lumOff val="25000"/>
                  </a:schemeClr>
                </a:solidFill>
                <a:cs typeface="+mn-ea"/>
                <a:sym typeface="+mn-lt"/>
              </a:rPr>
              <a:t>是中国建设银行湖北省分行来凤支行离休干部</a:t>
            </a:r>
          </a:p>
        </p:txBody>
      </p:sp>
      <p:sp>
        <p:nvSpPr>
          <p:cNvPr id="5" name="矩形 4">
            <a:extLst>
              <a:ext uri="{FF2B5EF4-FFF2-40B4-BE49-F238E27FC236}">
                <a16:creationId xmlns:a16="http://schemas.microsoft.com/office/drawing/2014/main" xmlns="" id="{0047A2D9-5260-40A3-9AE1-8570EED8F70C}"/>
              </a:ext>
            </a:extLst>
          </p:cNvPr>
          <p:cNvSpPr/>
          <p:nvPr/>
        </p:nvSpPr>
        <p:spPr>
          <a:xfrm>
            <a:off x="1235074" y="3514437"/>
            <a:ext cx="6636402" cy="2332946"/>
          </a:xfrm>
          <a:prstGeom prst="rect">
            <a:avLst/>
          </a:prstGeom>
        </p:spPr>
        <p:txBody>
          <a:bodyPr wrap="square">
            <a:spAutoFit/>
          </a:bodyPr>
          <a:lstStyle/>
          <a:p>
            <a:pPr marL="285750" lvl="0" indent="-285750">
              <a:lnSpc>
                <a:spcPct val="130000"/>
              </a:lnSpc>
              <a:buClr>
                <a:schemeClr val="accent1"/>
              </a:buClr>
              <a:buFont typeface="Arial" panose="020B0604020202020204" pitchFamily="34" charset="0"/>
              <a:buChar char="•"/>
              <a:defRPr/>
            </a:pPr>
            <a:r>
              <a:rPr lang="zh-CN" altLang="en-US" sz="1400" dirty="0">
                <a:solidFill>
                  <a:schemeClr val="tx1">
                    <a:lumMod val="75000"/>
                    <a:lumOff val="25000"/>
                  </a:schemeClr>
                </a:solidFill>
                <a:cs typeface="+mn-ea"/>
                <a:sym typeface="+mn-lt"/>
              </a:rPr>
              <a:t>张富清在解放战争的枪林弹雨中九死一生，先后荣立一等功</a:t>
            </a:r>
            <a:r>
              <a:rPr lang="en-US" altLang="zh-CN" sz="1400" dirty="0">
                <a:solidFill>
                  <a:schemeClr val="tx1">
                    <a:lumMod val="75000"/>
                    <a:lumOff val="25000"/>
                  </a:schemeClr>
                </a:solidFill>
                <a:cs typeface="+mn-ea"/>
                <a:sym typeface="+mn-lt"/>
              </a:rPr>
              <a:t>3</a:t>
            </a:r>
            <a:r>
              <a:rPr lang="zh-CN" altLang="en-US" sz="1400" dirty="0">
                <a:solidFill>
                  <a:schemeClr val="tx1">
                    <a:lumMod val="75000"/>
                    <a:lumOff val="25000"/>
                  </a:schemeClr>
                </a:solidFill>
                <a:cs typeface="+mn-ea"/>
                <a:sym typeface="+mn-lt"/>
              </a:rPr>
              <a:t>次、二等功</a:t>
            </a:r>
            <a:r>
              <a:rPr lang="en-US" altLang="zh-CN" sz="1400" dirty="0">
                <a:solidFill>
                  <a:schemeClr val="tx1">
                    <a:lumMod val="75000"/>
                    <a:lumOff val="25000"/>
                  </a:schemeClr>
                </a:solidFill>
                <a:cs typeface="+mn-ea"/>
                <a:sym typeface="+mn-lt"/>
              </a:rPr>
              <a:t>1</a:t>
            </a:r>
            <a:r>
              <a:rPr lang="zh-CN" altLang="en-US" sz="1400" dirty="0">
                <a:solidFill>
                  <a:schemeClr val="tx1">
                    <a:lumMod val="75000"/>
                    <a:lumOff val="25000"/>
                  </a:schemeClr>
                </a:solidFill>
                <a:cs typeface="+mn-ea"/>
                <a:sym typeface="+mn-lt"/>
              </a:rPr>
              <a:t>次，被西北野战军记“特等功”，两次获得“战斗英雄”荣誉称号。</a:t>
            </a:r>
            <a:endParaRPr lang="en-US" altLang="zh-CN" sz="1400" dirty="0">
              <a:solidFill>
                <a:schemeClr val="tx1">
                  <a:lumMod val="75000"/>
                  <a:lumOff val="25000"/>
                </a:schemeClr>
              </a:solidFill>
              <a:cs typeface="+mn-ea"/>
              <a:sym typeface="+mn-lt"/>
            </a:endParaRPr>
          </a:p>
          <a:p>
            <a:pPr marL="285750" lvl="0" indent="-285750">
              <a:lnSpc>
                <a:spcPct val="130000"/>
              </a:lnSpc>
              <a:buClr>
                <a:schemeClr val="accent1"/>
              </a:buClr>
              <a:buFont typeface="Arial" panose="020B0604020202020204" pitchFamily="34" charset="0"/>
              <a:buChar char="•"/>
              <a:defRPr/>
            </a:pPr>
            <a:r>
              <a:rPr lang="zh-CN" altLang="en-US" sz="1400" dirty="0">
                <a:solidFill>
                  <a:schemeClr val="tx1">
                    <a:lumMod val="75000"/>
                    <a:lumOff val="25000"/>
                  </a:schemeClr>
                </a:solidFill>
                <a:cs typeface="+mn-ea"/>
                <a:sym typeface="+mn-lt"/>
              </a:rPr>
              <a:t>建国后，他响应国家号召主动到偏僻的湖北来凤县工作，为贫困山区奉献一生。</a:t>
            </a:r>
            <a:endParaRPr lang="en-US" altLang="zh-CN" sz="1400" dirty="0">
              <a:solidFill>
                <a:schemeClr val="tx1">
                  <a:lumMod val="75000"/>
                  <a:lumOff val="25000"/>
                </a:schemeClr>
              </a:solidFill>
              <a:cs typeface="+mn-ea"/>
              <a:sym typeface="+mn-lt"/>
            </a:endParaRPr>
          </a:p>
          <a:p>
            <a:pPr marL="285750" lvl="0" indent="-285750">
              <a:lnSpc>
                <a:spcPct val="130000"/>
              </a:lnSpc>
              <a:buClr>
                <a:schemeClr val="accent1"/>
              </a:buClr>
              <a:buFont typeface="Arial" panose="020B0604020202020204" pitchFamily="34" charset="0"/>
              <a:buChar char="•"/>
              <a:defRPr/>
            </a:pPr>
            <a:r>
              <a:rPr lang="en-US" altLang="zh-CN" sz="1400" dirty="0">
                <a:solidFill>
                  <a:schemeClr val="tx1">
                    <a:lumMod val="75000"/>
                    <a:lumOff val="25000"/>
                  </a:schemeClr>
                </a:solidFill>
                <a:cs typeface="+mn-ea"/>
                <a:sym typeface="+mn-lt"/>
              </a:rPr>
              <a:t>60</a:t>
            </a:r>
            <a:r>
              <a:rPr lang="zh-CN" altLang="en-US" sz="1400" dirty="0">
                <a:solidFill>
                  <a:schemeClr val="tx1">
                    <a:lumMod val="75000"/>
                    <a:lumOff val="25000"/>
                  </a:schemeClr>
                </a:solidFill>
                <a:cs typeface="+mn-ea"/>
                <a:sym typeface="+mn-lt"/>
              </a:rPr>
              <a:t>多年来，张富清刻意尘封功绩，连儿女也不知情。</a:t>
            </a:r>
            <a:endParaRPr lang="en-US" altLang="zh-CN" sz="1400" dirty="0">
              <a:solidFill>
                <a:schemeClr val="tx1">
                  <a:lumMod val="75000"/>
                  <a:lumOff val="25000"/>
                </a:schemeClr>
              </a:solidFill>
              <a:cs typeface="+mn-ea"/>
              <a:sym typeface="+mn-lt"/>
            </a:endParaRPr>
          </a:p>
          <a:p>
            <a:pPr marL="285750" lvl="0" indent="-285750">
              <a:lnSpc>
                <a:spcPct val="130000"/>
              </a:lnSpc>
              <a:buClr>
                <a:schemeClr val="accent1"/>
              </a:buClr>
              <a:buFont typeface="Arial" panose="020B0604020202020204" pitchFamily="34" charset="0"/>
              <a:buChar char="•"/>
              <a:defRPr/>
            </a:pPr>
            <a:r>
              <a:rPr lang="en-US" altLang="zh-CN" sz="1400" dirty="0">
                <a:solidFill>
                  <a:schemeClr val="tx1">
                    <a:lumMod val="75000"/>
                    <a:lumOff val="25000"/>
                  </a:schemeClr>
                </a:solidFill>
                <a:cs typeface="+mn-ea"/>
                <a:sym typeface="+mn-lt"/>
              </a:rPr>
              <a:t>2018</a:t>
            </a:r>
            <a:r>
              <a:rPr lang="zh-CN" altLang="en-US" sz="1400" dirty="0">
                <a:solidFill>
                  <a:schemeClr val="tx1">
                    <a:lumMod val="75000"/>
                    <a:lumOff val="25000"/>
                  </a:schemeClr>
                </a:solidFill>
                <a:cs typeface="+mn-ea"/>
                <a:sym typeface="+mn-lt"/>
              </a:rPr>
              <a:t>年底，在退役军人信息采集中，张富清的事迹被人们发现。为党分忧，为人民谋幸福，是任何时代的共产党员都应有的选择。</a:t>
            </a:r>
            <a:endParaRPr lang="en-US" altLang="zh-CN" sz="1400" dirty="0">
              <a:solidFill>
                <a:schemeClr val="tx1">
                  <a:lumMod val="75000"/>
                  <a:lumOff val="25000"/>
                </a:schemeClr>
              </a:solidFill>
              <a:cs typeface="+mn-ea"/>
              <a:sym typeface="+mn-lt"/>
            </a:endParaRPr>
          </a:p>
          <a:p>
            <a:pPr marL="285750" lvl="0" indent="-285750">
              <a:lnSpc>
                <a:spcPct val="130000"/>
              </a:lnSpc>
              <a:buClr>
                <a:schemeClr val="accent1"/>
              </a:buClr>
              <a:buFont typeface="Arial" panose="020B0604020202020204" pitchFamily="34" charset="0"/>
              <a:buChar char="•"/>
              <a:defRPr/>
            </a:pPr>
            <a:r>
              <a:rPr lang="en-US" altLang="zh-CN" sz="1400" dirty="0">
                <a:solidFill>
                  <a:schemeClr val="tx1">
                    <a:lumMod val="75000"/>
                    <a:lumOff val="25000"/>
                  </a:schemeClr>
                </a:solidFill>
                <a:cs typeface="+mn-ea"/>
                <a:sym typeface="+mn-lt"/>
              </a:rPr>
              <a:t>95</a:t>
            </a:r>
            <a:r>
              <a:rPr lang="zh-CN" altLang="en-US" sz="1400" dirty="0">
                <a:solidFill>
                  <a:schemeClr val="tx1">
                    <a:lumMod val="75000"/>
                    <a:lumOff val="25000"/>
                  </a:schemeClr>
                </a:solidFill>
                <a:cs typeface="+mn-ea"/>
                <a:sym typeface="+mn-lt"/>
              </a:rPr>
              <a:t>岁的张富清坚定地认为，在人生的诸多岔路口，他选择了最应该走的那条路</a:t>
            </a: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跟着党走。  　　</a:t>
            </a:r>
          </a:p>
        </p:txBody>
      </p:sp>
      <p:cxnSp>
        <p:nvCxnSpPr>
          <p:cNvPr id="6" name="直接连接符 5">
            <a:extLst>
              <a:ext uri="{FF2B5EF4-FFF2-40B4-BE49-F238E27FC236}">
                <a16:creationId xmlns:a16="http://schemas.microsoft.com/office/drawing/2014/main" xmlns="" id="{43EF1B13-2C8D-4AF4-9736-E336AC5A18CC}"/>
              </a:ext>
            </a:extLst>
          </p:cNvPr>
          <p:cNvCxnSpPr>
            <a:cxnSpLocks/>
          </p:cNvCxnSpPr>
          <p:nvPr/>
        </p:nvCxnSpPr>
        <p:spPr>
          <a:xfrm flipV="1">
            <a:off x="1350989" y="3343563"/>
            <a:ext cx="6520487" cy="1"/>
          </a:xfrm>
          <a:prstGeom prst="line">
            <a:avLst/>
          </a:prstGeom>
          <a:ln w="31750" cap="rnd">
            <a:gradFill>
              <a:gsLst>
                <a:gs pos="100000">
                  <a:schemeClr val="accent1">
                    <a:lumMod val="5000"/>
                    <a:lumOff val="95000"/>
                    <a:alpha val="15000"/>
                  </a:schemeClr>
                </a:gs>
                <a:gs pos="5000">
                  <a:srgbClr val="CC252F"/>
                </a:gs>
              </a:gsLst>
              <a:lin ang="0" scaled="0"/>
            </a:gra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xmlns="" id="{098E05B8-4535-4EC3-8F5B-42B44162AC10}"/>
              </a:ext>
            </a:extLst>
          </p:cNvPr>
          <p:cNvSpPr/>
          <p:nvPr/>
        </p:nvSpPr>
        <p:spPr>
          <a:xfrm>
            <a:off x="7871476" y="4950679"/>
            <a:ext cx="1374458" cy="525657"/>
          </a:xfrm>
          <a:prstGeom prst="rect">
            <a:avLst/>
          </a:prstGeom>
        </p:spPr>
        <p:txBody>
          <a:bodyPr wrap="square">
            <a:spAutoFit/>
          </a:bodyPr>
          <a:lstStyle/>
          <a:p>
            <a:pPr lvl="0" algn="r">
              <a:lnSpc>
                <a:spcPct val="130000"/>
              </a:lnSpc>
              <a:buClr>
                <a:schemeClr val="accent1"/>
              </a:buClr>
              <a:defRPr/>
            </a:pPr>
            <a:r>
              <a:rPr lang="zh-CN" altLang="en-US" sz="2400" dirty="0">
                <a:solidFill>
                  <a:schemeClr val="tx1">
                    <a:lumMod val="75000"/>
                    <a:lumOff val="25000"/>
                  </a:schemeClr>
                </a:solidFill>
                <a:cs typeface="+mn-ea"/>
                <a:sym typeface="+mn-lt"/>
              </a:rPr>
              <a:t>张富清</a:t>
            </a:r>
            <a:endParaRPr lang="zh-CN" altLang="en-US" dirty="0">
              <a:solidFill>
                <a:schemeClr val="tx1">
                  <a:lumMod val="75000"/>
                  <a:lumOff val="25000"/>
                </a:schemeClr>
              </a:solidFill>
              <a:cs typeface="+mn-ea"/>
              <a:sym typeface="+mn-lt"/>
            </a:endParaRPr>
          </a:p>
        </p:txBody>
      </p:sp>
      <p:sp>
        <p:nvSpPr>
          <p:cNvPr id="8" name="矩形 7">
            <a:extLst>
              <a:ext uri="{FF2B5EF4-FFF2-40B4-BE49-F238E27FC236}">
                <a16:creationId xmlns:a16="http://schemas.microsoft.com/office/drawing/2014/main" xmlns="" id="{EB569282-1473-4FD5-91BE-051DABF5B131}"/>
              </a:ext>
            </a:extLst>
          </p:cNvPr>
          <p:cNvSpPr/>
          <p:nvPr/>
        </p:nvSpPr>
        <p:spPr>
          <a:xfrm>
            <a:off x="8124839" y="5397364"/>
            <a:ext cx="1100615" cy="308995"/>
          </a:xfrm>
          <a:prstGeom prst="rect">
            <a:avLst/>
          </a:prstGeom>
        </p:spPr>
        <p:txBody>
          <a:bodyPr wrap="square">
            <a:spAutoFit/>
          </a:bodyPr>
          <a:lstStyle/>
          <a:p>
            <a:pPr lvl="0" algn="r">
              <a:lnSpc>
                <a:spcPct val="130000"/>
              </a:lnSpc>
              <a:buClr>
                <a:schemeClr val="accent1"/>
              </a:buClr>
              <a:defRPr/>
            </a:pPr>
            <a:r>
              <a:rPr lang="zh-CN" altLang="en-US" sz="1200" dirty="0">
                <a:solidFill>
                  <a:schemeClr val="tx1">
                    <a:lumMod val="75000"/>
                    <a:lumOff val="25000"/>
                  </a:schemeClr>
                </a:solidFill>
                <a:cs typeface="+mn-ea"/>
                <a:sym typeface="+mn-lt"/>
              </a:rPr>
              <a:t>战斗英雄</a:t>
            </a:r>
          </a:p>
        </p:txBody>
      </p:sp>
      <p:pic>
        <p:nvPicPr>
          <p:cNvPr id="9" name="图片 8" descr="图标&#10;&#10;描述已自动生成">
            <a:extLst>
              <a:ext uri="{FF2B5EF4-FFF2-40B4-BE49-F238E27FC236}">
                <a16:creationId xmlns:a16="http://schemas.microsoft.com/office/drawing/2014/main" xmlns="" id="{51885733-FBE2-4730-8F02-95FF39546D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03282" y="1308824"/>
            <a:ext cx="2703537" cy="5549176"/>
          </a:xfrm>
          <a:prstGeom prst="rect">
            <a:avLst/>
          </a:prstGeom>
        </p:spPr>
      </p:pic>
      <p:sp>
        <p:nvSpPr>
          <p:cNvPr id="10" name="Rectangle 11">
            <a:extLst>
              <a:ext uri="{FF2B5EF4-FFF2-40B4-BE49-F238E27FC236}">
                <a16:creationId xmlns:a16="http://schemas.microsoft.com/office/drawing/2014/main" xmlns="" id="{81C7AC42-B408-430C-8E07-720CA5057AB1}"/>
              </a:ext>
            </a:extLst>
          </p:cNvPr>
          <p:cNvSpPr>
            <a:spLocks noChangeArrowheads="1"/>
          </p:cNvSpPr>
          <p:nvPr/>
        </p:nvSpPr>
        <p:spPr bwMode="auto">
          <a:xfrm>
            <a:off x="1260285" y="1730209"/>
            <a:ext cx="4835715" cy="565924"/>
          </a:xfrm>
          <a:prstGeom prst="roundRect">
            <a:avLst>
              <a:gd name="adj" fmla="val 45512"/>
            </a:avLst>
          </a:prstGeom>
          <a:gradFill>
            <a:gsLst>
              <a:gs pos="0">
                <a:srgbClr val="C30F0F">
                  <a:lumMod val="90000"/>
                  <a:lumOff val="10000"/>
                </a:srgbClr>
              </a:gs>
              <a:gs pos="45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72000" rtlCol="0" anchor="ctr"/>
          <a:lstStyle/>
          <a:p>
            <a:r>
              <a:rPr lang="zh-CN" altLang="en-US" sz="2400" dirty="0">
                <a:ln w="19050">
                  <a:noFill/>
                </a:ln>
                <a:gradFill>
                  <a:gsLst>
                    <a:gs pos="100000">
                      <a:srgbClr val="E9BE61"/>
                    </a:gs>
                    <a:gs pos="49000">
                      <a:srgbClr val="FEEFAC"/>
                    </a:gs>
                  </a:gsLst>
                  <a:lin ang="5400000" scaled="0"/>
                </a:gradFill>
                <a:cs typeface="+mn-ea"/>
                <a:sym typeface="+mn-lt"/>
              </a:rPr>
              <a:t>要不忘初心勇担当</a:t>
            </a:r>
          </a:p>
        </p:txBody>
      </p:sp>
      <p:sp>
        <p:nvSpPr>
          <p:cNvPr id="11" name="椭圆 10">
            <a:extLst>
              <a:ext uri="{FF2B5EF4-FFF2-40B4-BE49-F238E27FC236}">
                <a16:creationId xmlns:a16="http://schemas.microsoft.com/office/drawing/2014/main" xmlns="" id="{8B4EB44E-A193-4158-807E-3A59484FA61A}"/>
              </a:ext>
            </a:extLst>
          </p:cNvPr>
          <p:cNvSpPr/>
          <p:nvPr/>
        </p:nvSpPr>
        <p:spPr>
          <a:xfrm>
            <a:off x="1163638" y="1588667"/>
            <a:ext cx="828878" cy="828878"/>
          </a:xfrm>
          <a:prstGeom prst="ellipse">
            <a:avLst/>
          </a:prstGeom>
          <a:gradFill>
            <a:gsLst>
              <a:gs pos="0">
                <a:srgbClr val="C30F0F">
                  <a:lumMod val="90000"/>
                  <a:lumOff val="10000"/>
                </a:srgbClr>
              </a:gs>
              <a:gs pos="64000">
                <a:srgbClr val="C30F0F"/>
              </a:gs>
            </a:gsLst>
            <a:lin ang="5400000" scaled="1"/>
          </a:gradFill>
          <a:ln>
            <a:solidFill>
              <a:schemeClr val="bg1"/>
            </a:solid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2" name="图形 28">
            <a:extLst>
              <a:ext uri="{FF2B5EF4-FFF2-40B4-BE49-F238E27FC236}">
                <a16:creationId xmlns:a16="http://schemas.microsoft.com/office/drawing/2014/main" xmlns="" id="{5811E6BE-FACD-45D7-9E0F-D301E94EA5BD}"/>
              </a:ext>
            </a:extLst>
          </p:cNvPr>
          <p:cNvSpPr/>
          <p:nvPr/>
        </p:nvSpPr>
        <p:spPr>
          <a:xfrm>
            <a:off x="1385363" y="1810400"/>
            <a:ext cx="385428" cy="385412"/>
          </a:xfrm>
          <a:custGeom>
            <a:avLst/>
            <a:gdLst>
              <a:gd name="connsiteX0" fmla="*/ 183243 w 366221"/>
              <a:gd name="connsiteY0" fmla="*/ 62 h 366209"/>
              <a:gd name="connsiteX1" fmla="*/ 285963 w 366221"/>
              <a:gd name="connsiteY1" fmla="*/ 240531 h 366209"/>
              <a:gd name="connsiteX2" fmla="*/ 166087 w 366221"/>
              <a:gd name="connsiteY2" fmla="*/ 120107 h 366209"/>
              <a:gd name="connsiteX3" fmla="*/ 211849 w 366221"/>
              <a:gd name="connsiteY3" fmla="*/ 74191 h 366209"/>
              <a:gd name="connsiteX4" fmla="*/ 183229 w 366221"/>
              <a:gd name="connsiteY4" fmla="*/ 45711 h 366209"/>
              <a:gd name="connsiteX5" fmla="*/ 125411 w 366221"/>
              <a:gd name="connsiteY5" fmla="*/ 57655 h 366209"/>
              <a:gd name="connsiteX6" fmla="*/ 34296 w 366221"/>
              <a:gd name="connsiteY6" fmla="*/ 148812 h 366209"/>
              <a:gd name="connsiteX7" fmla="*/ 85903 w 366221"/>
              <a:gd name="connsiteY7" fmla="*/ 200221 h 366209"/>
              <a:gd name="connsiteX8" fmla="*/ 120298 w 366221"/>
              <a:gd name="connsiteY8" fmla="*/ 165953 h 366209"/>
              <a:gd name="connsiteX9" fmla="*/ 240131 w 366221"/>
              <a:gd name="connsiteY9" fmla="*/ 286180 h 366209"/>
              <a:gd name="connsiteX10" fmla="*/ 40212 w 366221"/>
              <a:gd name="connsiteY10" fmla="*/ 245926 h 366209"/>
              <a:gd name="connsiteX11" fmla="*/ 11141 w 366221"/>
              <a:gd name="connsiteY11" fmla="*/ 274884 h 366209"/>
              <a:gd name="connsiteX12" fmla="*/ 36212 w 366221"/>
              <a:gd name="connsiteY12" fmla="*/ 307040 h 366209"/>
              <a:gd name="connsiteX13" fmla="*/ 32874 w 366221"/>
              <a:gd name="connsiteY13" fmla="*/ 310096 h 366209"/>
              <a:gd name="connsiteX14" fmla="*/ 27944 w 366221"/>
              <a:gd name="connsiteY14" fmla="*/ 309251 h 366209"/>
              <a:gd name="connsiteX15" fmla="*/ 0 w 366221"/>
              <a:gd name="connsiteY15" fmla="*/ 338167 h 366209"/>
              <a:gd name="connsiteX16" fmla="*/ 28071 w 366221"/>
              <a:gd name="connsiteY16" fmla="*/ 366210 h 366209"/>
              <a:gd name="connsiteX17" fmla="*/ 56762 w 366221"/>
              <a:gd name="connsiteY17" fmla="*/ 338040 h 366209"/>
              <a:gd name="connsiteX18" fmla="*/ 56057 w 366221"/>
              <a:gd name="connsiteY18" fmla="*/ 332899 h 366209"/>
              <a:gd name="connsiteX19" fmla="*/ 60508 w 366221"/>
              <a:gd name="connsiteY19" fmla="*/ 328505 h 366209"/>
              <a:gd name="connsiteX20" fmla="*/ 286399 w 366221"/>
              <a:gd name="connsiteY20" fmla="*/ 332153 h 366209"/>
              <a:gd name="connsiteX21" fmla="*/ 319991 w 366221"/>
              <a:gd name="connsiteY21" fmla="*/ 365858 h 366209"/>
              <a:gd name="connsiteX22" fmla="*/ 365964 w 366221"/>
              <a:gd name="connsiteY22" fmla="*/ 320505 h 366209"/>
              <a:gd name="connsiteX23" fmla="*/ 332161 w 366221"/>
              <a:gd name="connsiteY23" fmla="*/ 286349 h 366209"/>
              <a:gd name="connsiteX24" fmla="*/ 183257 w 366221"/>
              <a:gd name="connsiteY24" fmla="*/ 62 h 36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6221" h="366209">
                <a:moveTo>
                  <a:pt x="183243" y="62"/>
                </a:moveTo>
                <a:cubicBezTo>
                  <a:pt x="277737" y="35500"/>
                  <a:pt x="335076" y="148755"/>
                  <a:pt x="285963" y="240531"/>
                </a:cubicBezTo>
                <a:lnTo>
                  <a:pt x="166087" y="120107"/>
                </a:lnTo>
                <a:lnTo>
                  <a:pt x="211849" y="74191"/>
                </a:lnTo>
                <a:lnTo>
                  <a:pt x="183229" y="45711"/>
                </a:lnTo>
                <a:cubicBezTo>
                  <a:pt x="167440" y="61176"/>
                  <a:pt x="142340" y="64472"/>
                  <a:pt x="125411" y="57655"/>
                </a:cubicBezTo>
                <a:lnTo>
                  <a:pt x="34296" y="148812"/>
                </a:lnTo>
                <a:lnTo>
                  <a:pt x="85903" y="200221"/>
                </a:lnTo>
                <a:lnTo>
                  <a:pt x="120298" y="165953"/>
                </a:lnTo>
                <a:lnTo>
                  <a:pt x="240131" y="286180"/>
                </a:lnTo>
                <a:cubicBezTo>
                  <a:pt x="181482" y="318392"/>
                  <a:pt x="100199" y="308237"/>
                  <a:pt x="40212" y="245926"/>
                </a:cubicBezTo>
                <a:lnTo>
                  <a:pt x="11141" y="274884"/>
                </a:lnTo>
                <a:cubicBezTo>
                  <a:pt x="19845" y="286941"/>
                  <a:pt x="27141" y="297870"/>
                  <a:pt x="36212" y="307040"/>
                </a:cubicBezTo>
                <a:cubicBezTo>
                  <a:pt x="35409" y="307997"/>
                  <a:pt x="32930" y="310040"/>
                  <a:pt x="32874" y="310096"/>
                </a:cubicBezTo>
                <a:cubicBezTo>
                  <a:pt x="31353" y="309842"/>
                  <a:pt x="29550" y="309251"/>
                  <a:pt x="27944" y="309251"/>
                </a:cubicBezTo>
                <a:cubicBezTo>
                  <a:pt x="12479" y="309251"/>
                  <a:pt x="0" y="322702"/>
                  <a:pt x="0" y="338167"/>
                </a:cubicBezTo>
                <a:cubicBezTo>
                  <a:pt x="14" y="353618"/>
                  <a:pt x="12620" y="366210"/>
                  <a:pt x="28071" y="366210"/>
                </a:cubicBezTo>
                <a:cubicBezTo>
                  <a:pt x="43536" y="366210"/>
                  <a:pt x="56762" y="353505"/>
                  <a:pt x="56762" y="338040"/>
                </a:cubicBezTo>
                <a:cubicBezTo>
                  <a:pt x="56762" y="336237"/>
                  <a:pt x="56353" y="334589"/>
                  <a:pt x="56057" y="332899"/>
                </a:cubicBezTo>
                <a:lnTo>
                  <a:pt x="60508" y="328505"/>
                </a:lnTo>
                <a:cubicBezTo>
                  <a:pt x="129481" y="375027"/>
                  <a:pt x="205074" y="380816"/>
                  <a:pt x="286399" y="332153"/>
                </a:cubicBezTo>
                <a:lnTo>
                  <a:pt x="319991" y="365858"/>
                </a:lnTo>
                <a:lnTo>
                  <a:pt x="365964" y="320505"/>
                </a:lnTo>
                <a:lnTo>
                  <a:pt x="332161" y="286349"/>
                </a:lnTo>
                <a:cubicBezTo>
                  <a:pt x="429176" y="140163"/>
                  <a:pt x="299822" y="-3431"/>
                  <a:pt x="183257" y="62"/>
                </a:cubicBezTo>
                <a:close/>
              </a:path>
            </a:pathLst>
          </a:custGeom>
          <a:gradFill>
            <a:gsLst>
              <a:gs pos="0">
                <a:srgbClr val="FEEFAC"/>
              </a:gs>
              <a:gs pos="84000">
                <a:srgbClr val="E9BE61"/>
              </a:gs>
            </a:gsLst>
            <a:lin ang="5400000" scaled="1"/>
          </a:gradFill>
          <a:ln w="6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cs typeface="+mn-ea"/>
              <a:sym typeface="+mn-lt"/>
            </a:endParaRPr>
          </a:p>
        </p:txBody>
      </p:sp>
    </p:spTree>
    <p:extLst>
      <p:ext uri="{BB962C8B-B14F-4D97-AF65-F5344CB8AC3E}">
        <p14:creationId xmlns:p14="http://schemas.microsoft.com/office/powerpoint/2010/main" val="241286702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fill="hold"/>
                                        <p:tgtEl>
                                          <p:spTgt spid="11"/>
                                        </p:tgtEl>
                                        <p:attrNameLst>
                                          <p:attrName>ppt_x</p:attrName>
                                        </p:attrNameLst>
                                      </p:cBhvr>
                                      <p:tavLst>
                                        <p:tav tm="0">
                                          <p:val>
                                            <p:strVal val="#ppt_x"/>
                                          </p:val>
                                        </p:tav>
                                        <p:tav tm="100000">
                                          <p:val>
                                            <p:strVal val="#ppt_x"/>
                                          </p:val>
                                        </p:tav>
                                      </p:tavLst>
                                    </p:anim>
                                    <p:anim calcmode="lin" valueType="num">
                                      <p:cBhvr additive="base">
                                        <p:cTn id="4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7" grpId="0"/>
      <p:bldP spid="8" grpId="0"/>
      <p:bldP spid="10" grpId="0" animBg="1"/>
      <p:bldP spid="11"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1E27B8DC-AC31-42E1-BFEF-4C3647E5BBE3}"/>
              </a:ext>
            </a:extLst>
          </p:cNvPr>
          <p:cNvSpPr/>
          <p:nvPr/>
        </p:nvSpPr>
        <p:spPr>
          <a:xfrm>
            <a:off x="1085058" y="138822"/>
            <a:ext cx="9227342" cy="584775"/>
          </a:xfrm>
          <a:prstGeom prst="rect">
            <a:avLst/>
          </a:prstGeom>
          <a:noFill/>
          <a:ln>
            <a:noFill/>
          </a:ln>
          <a:effectLst/>
        </p:spPr>
        <p:txBody>
          <a:bodyPr wrap="square" rtlCol="0">
            <a:spAutoFit/>
          </a:bodyPr>
          <a:lstStyle/>
          <a:p>
            <a:r>
              <a:rPr lang="zh-CN" altLang="en-US" sz="3200" dirty="0">
                <a:ln w="19050">
                  <a:noFill/>
                </a:ln>
                <a:gradFill>
                  <a:gsLst>
                    <a:gs pos="100000">
                      <a:srgbClr val="E9BE61"/>
                    </a:gs>
                    <a:gs pos="49000">
                      <a:srgbClr val="FEEFAC"/>
                    </a:gs>
                  </a:gsLst>
                  <a:lin ang="5400000" scaled="0"/>
                </a:gradFill>
                <a:cs typeface="+mn-ea"/>
                <a:sym typeface="+mn-lt"/>
              </a:rPr>
              <a:t>践行初心使命，必须担当作为</a:t>
            </a:r>
          </a:p>
        </p:txBody>
      </p:sp>
      <p:pic>
        <p:nvPicPr>
          <p:cNvPr id="3" name="图片 2" descr="卡通人物&#10;&#10;低可信度描述已自动生成">
            <a:extLst>
              <a:ext uri="{FF2B5EF4-FFF2-40B4-BE49-F238E27FC236}">
                <a16:creationId xmlns:a16="http://schemas.microsoft.com/office/drawing/2014/main" xmlns="" id="{31F0175D-D69F-416D-948F-3487A1466F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7534" y="173661"/>
            <a:ext cx="578772" cy="515096"/>
          </a:xfrm>
          <a:prstGeom prst="rect">
            <a:avLst/>
          </a:prstGeom>
        </p:spPr>
      </p:pic>
      <p:pic>
        <p:nvPicPr>
          <p:cNvPr id="4" name="图片 3">
            <a:extLst>
              <a:ext uri="{FF2B5EF4-FFF2-40B4-BE49-F238E27FC236}">
                <a16:creationId xmlns:a16="http://schemas.microsoft.com/office/drawing/2014/main" xmlns="" id="{5F927A4F-D2A9-4A95-BAD0-854BD2377F5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76427" y="2005225"/>
            <a:ext cx="1439146" cy="376854"/>
          </a:xfrm>
          <a:prstGeom prst="rect">
            <a:avLst/>
          </a:prstGeom>
        </p:spPr>
      </p:pic>
      <p:cxnSp>
        <p:nvCxnSpPr>
          <p:cNvPr id="5" name="直接连接符 4">
            <a:extLst>
              <a:ext uri="{FF2B5EF4-FFF2-40B4-BE49-F238E27FC236}">
                <a16:creationId xmlns:a16="http://schemas.microsoft.com/office/drawing/2014/main" xmlns="" id="{85AEE080-7526-43B3-B9EA-A1CF042DD8A2}"/>
              </a:ext>
            </a:extLst>
          </p:cNvPr>
          <p:cNvCxnSpPr>
            <a:cxnSpLocks/>
          </p:cNvCxnSpPr>
          <p:nvPr/>
        </p:nvCxnSpPr>
        <p:spPr>
          <a:xfrm>
            <a:off x="6985334" y="2174754"/>
            <a:ext cx="3252680" cy="0"/>
          </a:xfrm>
          <a:prstGeom prst="line">
            <a:avLst/>
          </a:prstGeom>
          <a:ln w="25400" cap="rnd">
            <a:gradFill>
              <a:gsLst>
                <a:gs pos="100000">
                  <a:srgbClr val="FBF9F9"/>
                </a:gs>
                <a:gs pos="0">
                  <a:srgbClr val="CB151D"/>
                </a:gs>
              </a:gsLst>
              <a:lin ang="0" scaled="0"/>
            </a:gra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xmlns="" id="{DADB5781-5A97-49AD-914F-5AF8ADCED746}"/>
              </a:ext>
            </a:extLst>
          </p:cNvPr>
          <p:cNvCxnSpPr>
            <a:cxnSpLocks/>
          </p:cNvCxnSpPr>
          <p:nvPr/>
        </p:nvCxnSpPr>
        <p:spPr>
          <a:xfrm flipH="1">
            <a:off x="2159000" y="2204977"/>
            <a:ext cx="2994311" cy="0"/>
          </a:xfrm>
          <a:prstGeom prst="line">
            <a:avLst/>
          </a:prstGeom>
          <a:ln w="25400" cap="rnd">
            <a:gradFill>
              <a:gsLst>
                <a:gs pos="100000">
                  <a:srgbClr val="FDFAFB"/>
                </a:gs>
                <a:gs pos="0">
                  <a:srgbClr val="CB151D"/>
                </a:gs>
              </a:gsLst>
              <a:lin ang="0" scaled="0"/>
            </a:gra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xmlns="" id="{BA758F18-804A-4B1C-8963-35A2EFC02B7B}"/>
              </a:ext>
            </a:extLst>
          </p:cNvPr>
          <p:cNvSpPr/>
          <p:nvPr/>
        </p:nvSpPr>
        <p:spPr>
          <a:xfrm>
            <a:off x="4055998" y="1366984"/>
            <a:ext cx="4080004" cy="633187"/>
          </a:xfrm>
          <a:prstGeom prst="rect">
            <a:avLst/>
          </a:prstGeom>
        </p:spPr>
        <p:txBody>
          <a:bodyPr wrap="square">
            <a:spAutoFit/>
          </a:bodyPr>
          <a:lstStyle/>
          <a:p>
            <a:pPr algn="ctr">
              <a:lnSpc>
                <a:spcPct val="120000"/>
              </a:lnSpc>
            </a:pPr>
            <a:r>
              <a:rPr lang="zh-CN" altLang="en-US" sz="3200" dirty="0">
                <a:gradFill>
                  <a:gsLst>
                    <a:gs pos="0">
                      <a:schemeClr val="accent1">
                        <a:lumMod val="90000"/>
                        <a:lumOff val="10000"/>
                      </a:schemeClr>
                    </a:gs>
                    <a:gs pos="100000">
                      <a:schemeClr val="accent1"/>
                    </a:gs>
                  </a:gsLst>
                  <a:lin ang="5400000" scaled="1"/>
                </a:gradFill>
                <a:cs typeface="+mn-ea"/>
                <a:sym typeface="+mn-lt"/>
              </a:rPr>
              <a:t>要狠抓实战提能力</a:t>
            </a:r>
          </a:p>
        </p:txBody>
      </p:sp>
      <p:sp>
        <p:nvSpPr>
          <p:cNvPr id="8" name="矩形 7">
            <a:extLst>
              <a:ext uri="{FF2B5EF4-FFF2-40B4-BE49-F238E27FC236}">
                <a16:creationId xmlns:a16="http://schemas.microsoft.com/office/drawing/2014/main" xmlns="" id="{C6245A74-6544-4F95-AF9C-05B3073C5F98}"/>
              </a:ext>
            </a:extLst>
          </p:cNvPr>
          <p:cNvSpPr/>
          <p:nvPr/>
        </p:nvSpPr>
        <p:spPr>
          <a:xfrm>
            <a:off x="947737" y="2459733"/>
            <a:ext cx="10296525" cy="453457"/>
          </a:xfrm>
          <a:prstGeom prst="rect">
            <a:avLst/>
          </a:prstGeom>
        </p:spPr>
        <p:txBody>
          <a:bodyPr wrap="square">
            <a:spAutoFit/>
          </a:bodyPr>
          <a:lstStyle/>
          <a:p>
            <a:pPr lvl="0" algn="ctr">
              <a:lnSpc>
                <a:spcPct val="130000"/>
              </a:lnSpc>
              <a:buClr>
                <a:schemeClr val="accent1"/>
              </a:buClr>
              <a:defRPr/>
            </a:pPr>
            <a:r>
              <a:rPr lang="zh-CN" altLang="en-US" sz="2000" dirty="0">
                <a:solidFill>
                  <a:schemeClr val="tx1">
                    <a:lumMod val="75000"/>
                    <a:lumOff val="25000"/>
                  </a:schemeClr>
                </a:solidFill>
                <a:cs typeface="+mn-ea"/>
                <a:sym typeface="+mn-lt"/>
              </a:rPr>
              <a:t>党员干部既要有敢担当的意识，又要有能担当的本领，还要有会担当的水平</a:t>
            </a:r>
          </a:p>
        </p:txBody>
      </p:sp>
      <p:sp>
        <p:nvSpPr>
          <p:cNvPr id="9" name="Aichitds2">
            <a:extLst>
              <a:ext uri="{FF2B5EF4-FFF2-40B4-BE49-F238E27FC236}">
                <a16:creationId xmlns:a16="http://schemas.microsoft.com/office/drawing/2014/main" xmlns="" id="{B40EAB31-E5B2-4AEF-BBE7-4B3F59C47002}"/>
              </a:ext>
            </a:extLst>
          </p:cNvPr>
          <p:cNvSpPr/>
          <p:nvPr/>
        </p:nvSpPr>
        <p:spPr bwMode="auto">
          <a:xfrm>
            <a:off x="1462817" y="3226595"/>
            <a:ext cx="9252808" cy="776383"/>
          </a:xfrm>
          <a:prstGeom prst="rect">
            <a:avLst/>
          </a:prstGeom>
          <a:solidFill>
            <a:schemeClr val="bg1">
              <a:lumMod val="85000"/>
              <a:alpha val="23000"/>
            </a:schemeClr>
          </a:solidFill>
          <a:ln w="9525" cap="flat" cmpd="sng" algn="ctr">
            <a:solidFill>
              <a:srgbClr val="FFFFFF">
                <a:lumMod val="75000"/>
              </a:srgbClr>
            </a:solidFill>
            <a:prstDash val="solid"/>
            <a:round/>
            <a:headEnd type="none" w="med" len="med"/>
            <a:tailEnd type="none" w="med" len="med"/>
          </a:ln>
          <a:effectLst/>
        </p:spPr>
        <p:txBody>
          <a:bodyPr vert="horz" wrap="square" lIns="91404" tIns="45702" rIns="91404" bIns="45702" numCol="1" rtlCol="0" anchor="t" anchorCtr="0" compatLnSpc="1"/>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BC0000"/>
              </a:solidFill>
              <a:effectLst/>
              <a:uLnTx/>
              <a:uFillTx/>
              <a:cs typeface="+mn-ea"/>
              <a:sym typeface="+mn-lt"/>
            </a:endParaRPr>
          </a:p>
        </p:txBody>
      </p:sp>
      <p:sp>
        <p:nvSpPr>
          <p:cNvPr id="10" name="矩形: 圆角 9">
            <a:extLst>
              <a:ext uri="{FF2B5EF4-FFF2-40B4-BE49-F238E27FC236}">
                <a16:creationId xmlns:a16="http://schemas.microsoft.com/office/drawing/2014/main" xmlns="" id="{FE1FC62D-E262-40A8-BDAD-D6B7DFDCD24E}"/>
              </a:ext>
            </a:extLst>
          </p:cNvPr>
          <p:cNvSpPr/>
          <p:nvPr/>
        </p:nvSpPr>
        <p:spPr bwMode="auto">
          <a:xfrm>
            <a:off x="1163638" y="3317375"/>
            <a:ext cx="594434" cy="594822"/>
          </a:xfrm>
          <a:prstGeom prst="roundRect">
            <a:avLst>
              <a:gd name="adj" fmla="val 140"/>
            </a:avLst>
          </a:prstGeom>
          <a:gradFill>
            <a:gsLst>
              <a:gs pos="0">
                <a:srgbClr val="C30F0F">
                  <a:lumMod val="90000"/>
                  <a:lumOff val="10000"/>
                </a:srgbClr>
              </a:gs>
              <a:gs pos="45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zh-CN" altLang="en-US" dirty="0">
                <a:ln w="19050">
                  <a:noFill/>
                </a:ln>
                <a:gradFill>
                  <a:gsLst>
                    <a:gs pos="100000">
                      <a:srgbClr val="E9BE61"/>
                    </a:gs>
                    <a:gs pos="49000">
                      <a:srgbClr val="FEEFAC"/>
                    </a:gs>
                  </a:gsLst>
                  <a:lin ang="5400000" scaled="0"/>
                </a:gradFill>
                <a:cs typeface="+mn-ea"/>
                <a:sym typeface="+mn-lt"/>
              </a:rPr>
              <a:t>要</a:t>
            </a:r>
          </a:p>
        </p:txBody>
      </p:sp>
      <p:sp>
        <p:nvSpPr>
          <p:cNvPr id="11" name="矩形 10">
            <a:extLst>
              <a:ext uri="{FF2B5EF4-FFF2-40B4-BE49-F238E27FC236}">
                <a16:creationId xmlns:a16="http://schemas.microsoft.com/office/drawing/2014/main" xmlns="" id="{8F7825F3-5B5E-4793-BE70-D84E94B06E1B}"/>
              </a:ext>
            </a:extLst>
          </p:cNvPr>
          <p:cNvSpPr/>
          <p:nvPr/>
        </p:nvSpPr>
        <p:spPr>
          <a:xfrm>
            <a:off x="1889474" y="3285594"/>
            <a:ext cx="8422926" cy="701731"/>
          </a:xfrm>
          <a:prstGeom prst="rect">
            <a:avLst/>
          </a:prstGeom>
        </p:spPr>
        <p:txBody>
          <a:bodyPr wrap="square">
            <a:spAutoFit/>
          </a:bodyPr>
          <a:lstStyle/>
          <a:p>
            <a:pPr lvl="0">
              <a:lnSpc>
                <a:spcPct val="110000"/>
              </a:lnSpc>
              <a:buClr>
                <a:schemeClr val="accent1"/>
              </a:buClr>
              <a:defRPr/>
            </a:pPr>
            <a:r>
              <a:rPr lang="zh-CN" altLang="en-US" dirty="0">
                <a:solidFill>
                  <a:schemeClr val="tx1">
                    <a:lumMod val="75000"/>
                    <a:lumOff val="25000"/>
                  </a:schemeClr>
                </a:solidFill>
                <a:cs typeface="+mn-ea"/>
                <a:sym typeface="+mn-lt"/>
              </a:rPr>
              <a:t>我们要以时不我待、只争朝夕的精神，如饥似渴学、对照结合学、联系实际学，边学边干、边干边学，尽快补齐短板、夯实底板</a:t>
            </a:r>
          </a:p>
        </p:txBody>
      </p:sp>
      <p:sp>
        <p:nvSpPr>
          <p:cNvPr id="12" name="Aichitds2">
            <a:extLst>
              <a:ext uri="{FF2B5EF4-FFF2-40B4-BE49-F238E27FC236}">
                <a16:creationId xmlns:a16="http://schemas.microsoft.com/office/drawing/2014/main" xmlns="" id="{12279FAB-808D-493E-ACB4-72DEC5452AE6}"/>
              </a:ext>
            </a:extLst>
          </p:cNvPr>
          <p:cNvSpPr/>
          <p:nvPr/>
        </p:nvSpPr>
        <p:spPr bwMode="auto">
          <a:xfrm>
            <a:off x="1462817" y="4232909"/>
            <a:ext cx="9252808" cy="776383"/>
          </a:xfrm>
          <a:prstGeom prst="rect">
            <a:avLst/>
          </a:prstGeom>
          <a:solidFill>
            <a:schemeClr val="bg1">
              <a:lumMod val="85000"/>
              <a:alpha val="23000"/>
            </a:schemeClr>
          </a:solidFill>
          <a:ln w="9525" cap="flat" cmpd="sng" algn="ctr">
            <a:solidFill>
              <a:srgbClr val="FFFFFF">
                <a:lumMod val="75000"/>
              </a:srgbClr>
            </a:solidFill>
            <a:prstDash val="solid"/>
            <a:round/>
            <a:headEnd type="none" w="med" len="med"/>
            <a:tailEnd type="none" w="med" len="med"/>
          </a:ln>
          <a:effectLst/>
        </p:spPr>
        <p:txBody>
          <a:bodyPr vert="horz" wrap="square" lIns="91404" tIns="45702" rIns="91404" bIns="45702" numCol="1" rtlCol="0" anchor="t" anchorCtr="0" compatLnSpc="1"/>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BC0000"/>
              </a:solidFill>
              <a:effectLst/>
              <a:uLnTx/>
              <a:uFillTx/>
              <a:cs typeface="+mn-ea"/>
              <a:sym typeface="+mn-lt"/>
            </a:endParaRPr>
          </a:p>
        </p:txBody>
      </p:sp>
      <p:sp>
        <p:nvSpPr>
          <p:cNvPr id="13" name="矩形: 圆角 12">
            <a:extLst>
              <a:ext uri="{FF2B5EF4-FFF2-40B4-BE49-F238E27FC236}">
                <a16:creationId xmlns:a16="http://schemas.microsoft.com/office/drawing/2014/main" xmlns="" id="{732CD39F-EEC4-49F7-B657-7625421622DA}"/>
              </a:ext>
            </a:extLst>
          </p:cNvPr>
          <p:cNvSpPr/>
          <p:nvPr/>
        </p:nvSpPr>
        <p:spPr bwMode="auto">
          <a:xfrm>
            <a:off x="1163638" y="4323689"/>
            <a:ext cx="594434" cy="594822"/>
          </a:xfrm>
          <a:prstGeom prst="roundRect">
            <a:avLst>
              <a:gd name="adj" fmla="val 140"/>
            </a:avLst>
          </a:prstGeom>
          <a:gradFill>
            <a:gsLst>
              <a:gs pos="0">
                <a:srgbClr val="C30F0F">
                  <a:lumMod val="90000"/>
                  <a:lumOff val="10000"/>
                </a:srgbClr>
              </a:gs>
              <a:gs pos="45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zh-CN" altLang="en-US" dirty="0">
                <a:ln w="19050">
                  <a:noFill/>
                </a:ln>
                <a:gradFill>
                  <a:gsLst>
                    <a:gs pos="100000">
                      <a:srgbClr val="E9BE61"/>
                    </a:gs>
                    <a:gs pos="49000">
                      <a:srgbClr val="FEEFAC"/>
                    </a:gs>
                  </a:gsLst>
                  <a:lin ang="5400000" scaled="0"/>
                </a:gradFill>
                <a:cs typeface="+mn-ea"/>
                <a:sym typeface="+mn-lt"/>
              </a:rPr>
              <a:t>要</a:t>
            </a:r>
          </a:p>
        </p:txBody>
      </p:sp>
      <p:sp>
        <p:nvSpPr>
          <p:cNvPr id="14" name="矩形 13">
            <a:extLst>
              <a:ext uri="{FF2B5EF4-FFF2-40B4-BE49-F238E27FC236}">
                <a16:creationId xmlns:a16="http://schemas.microsoft.com/office/drawing/2014/main" xmlns="" id="{A1A0BFD8-2586-4843-8913-4365698FE4AA}"/>
              </a:ext>
            </a:extLst>
          </p:cNvPr>
          <p:cNvSpPr/>
          <p:nvPr/>
        </p:nvSpPr>
        <p:spPr>
          <a:xfrm>
            <a:off x="1889474" y="4291908"/>
            <a:ext cx="8664226" cy="701731"/>
          </a:xfrm>
          <a:prstGeom prst="rect">
            <a:avLst/>
          </a:prstGeom>
        </p:spPr>
        <p:txBody>
          <a:bodyPr wrap="square">
            <a:spAutoFit/>
          </a:bodyPr>
          <a:lstStyle/>
          <a:p>
            <a:pPr lvl="0">
              <a:lnSpc>
                <a:spcPct val="110000"/>
              </a:lnSpc>
              <a:buClr>
                <a:schemeClr val="accent1"/>
              </a:buClr>
              <a:defRPr/>
            </a:pPr>
            <a:r>
              <a:rPr lang="zh-CN" altLang="en-US" dirty="0">
                <a:solidFill>
                  <a:schemeClr val="tx1">
                    <a:lumMod val="75000"/>
                    <a:lumOff val="25000"/>
                  </a:schemeClr>
                </a:solidFill>
                <a:cs typeface="+mn-ea"/>
                <a:sym typeface="+mn-lt"/>
              </a:rPr>
              <a:t>要注重提高专业化能力，不断积累专业素养储备，以过硬的专业知识、专业能力、专业作风、专业精神来支撑艰巨繁重的工作任务，努力成为各行各业的“专才</a:t>
            </a:r>
          </a:p>
        </p:txBody>
      </p:sp>
      <p:sp>
        <p:nvSpPr>
          <p:cNvPr id="15" name="Aichitds2">
            <a:extLst>
              <a:ext uri="{FF2B5EF4-FFF2-40B4-BE49-F238E27FC236}">
                <a16:creationId xmlns:a16="http://schemas.microsoft.com/office/drawing/2014/main" xmlns="" id="{E3145E58-70F7-48EF-A845-3F3CBD721A2E}"/>
              </a:ext>
            </a:extLst>
          </p:cNvPr>
          <p:cNvSpPr/>
          <p:nvPr/>
        </p:nvSpPr>
        <p:spPr bwMode="auto">
          <a:xfrm>
            <a:off x="1462817" y="5239222"/>
            <a:ext cx="9252808" cy="776383"/>
          </a:xfrm>
          <a:prstGeom prst="rect">
            <a:avLst/>
          </a:prstGeom>
          <a:solidFill>
            <a:schemeClr val="bg1">
              <a:lumMod val="85000"/>
              <a:alpha val="23000"/>
            </a:schemeClr>
          </a:solidFill>
          <a:ln w="9525" cap="flat" cmpd="sng" algn="ctr">
            <a:solidFill>
              <a:srgbClr val="FFFFFF">
                <a:lumMod val="75000"/>
              </a:srgbClr>
            </a:solidFill>
            <a:prstDash val="solid"/>
            <a:round/>
            <a:headEnd type="none" w="med" len="med"/>
            <a:tailEnd type="none" w="med" len="med"/>
          </a:ln>
          <a:effectLst/>
        </p:spPr>
        <p:txBody>
          <a:bodyPr vert="horz" wrap="square" lIns="91404" tIns="45702" rIns="91404" bIns="45702" numCol="1" rtlCol="0" anchor="t" anchorCtr="0" compatLnSpc="1"/>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BC0000"/>
              </a:solidFill>
              <a:effectLst/>
              <a:uLnTx/>
              <a:uFillTx/>
              <a:cs typeface="+mn-ea"/>
              <a:sym typeface="+mn-lt"/>
            </a:endParaRPr>
          </a:p>
        </p:txBody>
      </p:sp>
      <p:sp>
        <p:nvSpPr>
          <p:cNvPr id="16" name="矩形: 圆角 15">
            <a:extLst>
              <a:ext uri="{FF2B5EF4-FFF2-40B4-BE49-F238E27FC236}">
                <a16:creationId xmlns:a16="http://schemas.microsoft.com/office/drawing/2014/main" xmlns="" id="{02FBCCD4-9B55-4DB1-AB31-17C5155D350B}"/>
              </a:ext>
            </a:extLst>
          </p:cNvPr>
          <p:cNvSpPr/>
          <p:nvPr/>
        </p:nvSpPr>
        <p:spPr bwMode="auto">
          <a:xfrm>
            <a:off x="1163638" y="5330002"/>
            <a:ext cx="594434" cy="594822"/>
          </a:xfrm>
          <a:prstGeom prst="roundRect">
            <a:avLst>
              <a:gd name="adj" fmla="val 140"/>
            </a:avLst>
          </a:prstGeom>
          <a:gradFill>
            <a:gsLst>
              <a:gs pos="0">
                <a:srgbClr val="C30F0F">
                  <a:lumMod val="90000"/>
                  <a:lumOff val="10000"/>
                </a:srgbClr>
              </a:gs>
              <a:gs pos="45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zh-CN" altLang="en-US" dirty="0">
                <a:ln w="19050">
                  <a:noFill/>
                </a:ln>
                <a:gradFill>
                  <a:gsLst>
                    <a:gs pos="100000">
                      <a:srgbClr val="E9BE61"/>
                    </a:gs>
                    <a:gs pos="49000">
                      <a:srgbClr val="FEEFAC"/>
                    </a:gs>
                  </a:gsLst>
                  <a:lin ang="5400000" scaled="0"/>
                </a:gradFill>
                <a:cs typeface="+mn-ea"/>
                <a:sym typeface="+mn-lt"/>
              </a:rPr>
              <a:t>要</a:t>
            </a:r>
          </a:p>
        </p:txBody>
      </p:sp>
      <p:sp>
        <p:nvSpPr>
          <p:cNvPr id="17" name="矩形 16">
            <a:extLst>
              <a:ext uri="{FF2B5EF4-FFF2-40B4-BE49-F238E27FC236}">
                <a16:creationId xmlns:a16="http://schemas.microsoft.com/office/drawing/2014/main" xmlns="" id="{7AD03BFF-FE60-4AD0-B766-23AE153BA6C2}"/>
              </a:ext>
            </a:extLst>
          </p:cNvPr>
          <p:cNvSpPr/>
          <p:nvPr/>
        </p:nvSpPr>
        <p:spPr>
          <a:xfrm>
            <a:off x="1889474" y="5298221"/>
            <a:ext cx="8664226" cy="701731"/>
          </a:xfrm>
          <a:prstGeom prst="rect">
            <a:avLst/>
          </a:prstGeom>
        </p:spPr>
        <p:txBody>
          <a:bodyPr wrap="square">
            <a:spAutoFit/>
          </a:bodyPr>
          <a:lstStyle/>
          <a:p>
            <a:pPr lvl="0">
              <a:lnSpc>
                <a:spcPct val="110000"/>
              </a:lnSpc>
              <a:buClr>
                <a:schemeClr val="accent1"/>
              </a:buClr>
              <a:defRPr/>
            </a:pPr>
            <a:r>
              <a:rPr lang="zh-CN" altLang="en-US" dirty="0">
                <a:solidFill>
                  <a:schemeClr val="tx1">
                    <a:lumMod val="75000"/>
                    <a:lumOff val="25000"/>
                  </a:schemeClr>
                </a:solidFill>
                <a:cs typeface="+mn-ea"/>
                <a:sym typeface="+mn-lt"/>
              </a:rPr>
              <a:t>要做起而行之的行动者、不做坐而论道的清淡客，当攻坚克难的奋斗者、不当怕见风雨的泥菩萨，在摸爬滚打中经风雨、见世面，长才干、壮筋骨。</a:t>
            </a:r>
          </a:p>
        </p:txBody>
      </p:sp>
    </p:spTree>
    <p:extLst>
      <p:ext uri="{BB962C8B-B14F-4D97-AF65-F5344CB8AC3E}">
        <p14:creationId xmlns:p14="http://schemas.microsoft.com/office/powerpoint/2010/main" val="282192415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fill="hold"/>
                                        <p:tgtEl>
                                          <p:spTgt spid="16"/>
                                        </p:tgtEl>
                                        <p:attrNameLst>
                                          <p:attrName>ppt_x</p:attrName>
                                        </p:attrNameLst>
                                      </p:cBhvr>
                                      <p:tavLst>
                                        <p:tav tm="0">
                                          <p:val>
                                            <p:strVal val="#ppt_x"/>
                                          </p:val>
                                        </p:tav>
                                        <p:tav tm="100000">
                                          <p:val>
                                            <p:strVal val="#ppt_x"/>
                                          </p:val>
                                        </p:tav>
                                      </p:tavLst>
                                    </p:anim>
                                    <p:anim calcmode="lin" valueType="num">
                                      <p:cBhvr additive="base">
                                        <p:cTn id="48" dur="500" fill="hold"/>
                                        <p:tgtEl>
                                          <p:spTgt spid="1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ppt_x"/>
                                          </p:val>
                                        </p:tav>
                                        <p:tav tm="100000">
                                          <p:val>
                                            <p:strVal val="#ppt_x"/>
                                          </p:val>
                                        </p:tav>
                                      </p:tavLst>
                                    </p:anim>
                                    <p:anim calcmode="lin" valueType="num">
                                      <p:cBhvr additive="base">
                                        <p:cTn id="52" dur="500" fill="hold"/>
                                        <p:tgtEl>
                                          <p:spTgt spid="1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ppt_x"/>
                                          </p:val>
                                        </p:tav>
                                        <p:tav tm="100000">
                                          <p:val>
                                            <p:strVal val="#ppt_x"/>
                                          </p:val>
                                        </p:tav>
                                      </p:tavLst>
                                    </p:anim>
                                    <p:anim calcmode="lin" valueType="num">
                                      <p:cBhvr additive="base">
                                        <p:cTn id="56" dur="500" fill="hold"/>
                                        <p:tgtEl>
                                          <p:spTgt spid="1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4"/>
                                        </p:tgtEl>
                                        <p:attrNameLst>
                                          <p:attrName>style.visibility</p:attrName>
                                        </p:attrNameLst>
                                      </p:cBhvr>
                                      <p:to>
                                        <p:strVal val="visible"/>
                                      </p:to>
                                    </p:set>
                                    <p:anim calcmode="lin" valueType="num">
                                      <p:cBhvr additive="base">
                                        <p:cTn id="59" dur="500" fill="hold"/>
                                        <p:tgtEl>
                                          <p:spTgt spid="4"/>
                                        </p:tgtEl>
                                        <p:attrNameLst>
                                          <p:attrName>ppt_x</p:attrName>
                                        </p:attrNameLst>
                                      </p:cBhvr>
                                      <p:tavLst>
                                        <p:tav tm="0">
                                          <p:val>
                                            <p:strVal val="#ppt_x"/>
                                          </p:val>
                                        </p:tav>
                                        <p:tav tm="100000">
                                          <p:val>
                                            <p:strVal val="#ppt_x"/>
                                          </p:val>
                                        </p:tav>
                                      </p:tavLst>
                                    </p:anim>
                                    <p:anim calcmode="lin" valueType="num">
                                      <p:cBhvr additive="base">
                                        <p:cTn id="60" dur="500" fill="hold"/>
                                        <p:tgtEl>
                                          <p:spTgt spid="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5"/>
                                        </p:tgtEl>
                                        <p:attrNameLst>
                                          <p:attrName>style.visibility</p:attrName>
                                        </p:attrNameLst>
                                      </p:cBhvr>
                                      <p:to>
                                        <p:strVal val="visible"/>
                                      </p:to>
                                    </p:set>
                                    <p:anim calcmode="lin" valueType="num">
                                      <p:cBhvr additive="base">
                                        <p:cTn id="63" dur="500" fill="hold"/>
                                        <p:tgtEl>
                                          <p:spTgt spid="5"/>
                                        </p:tgtEl>
                                        <p:attrNameLst>
                                          <p:attrName>ppt_x</p:attrName>
                                        </p:attrNameLst>
                                      </p:cBhvr>
                                      <p:tavLst>
                                        <p:tav tm="0">
                                          <p:val>
                                            <p:strVal val="#ppt_x"/>
                                          </p:val>
                                        </p:tav>
                                        <p:tav tm="100000">
                                          <p:val>
                                            <p:strVal val="#ppt_x"/>
                                          </p:val>
                                        </p:tav>
                                      </p:tavLst>
                                    </p:anim>
                                    <p:anim calcmode="lin" valueType="num">
                                      <p:cBhvr additive="base">
                                        <p:cTn id="64" dur="500" fill="hold"/>
                                        <p:tgtEl>
                                          <p:spTgt spid="5"/>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6"/>
                                        </p:tgtEl>
                                        <p:attrNameLst>
                                          <p:attrName>style.visibility</p:attrName>
                                        </p:attrNameLst>
                                      </p:cBhvr>
                                      <p:to>
                                        <p:strVal val="visible"/>
                                      </p:to>
                                    </p:set>
                                    <p:anim calcmode="lin" valueType="num">
                                      <p:cBhvr additive="base">
                                        <p:cTn id="67" dur="500" fill="hold"/>
                                        <p:tgtEl>
                                          <p:spTgt spid="6"/>
                                        </p:tgtEl>
                                        <p:attrNameLst>
                                          <p:attrName>ppt_x</p:attrName>
                                        </p:attrNameLst>
                                      </p:cBhvr>
                                      <p:tavLst>
                                        <p:tav tm="0">
                                          <p:val>
                                            <p:strVal val="#ppt_x"/>
                                          </p:val>
                                        </p:tav>
                                        <p:tav tm="100000">
                                          <p:val>
                                            <p:strVal val="#ppt_x"/>
                                          </p:val>
                                        </p:tav>
                                      </p:tavLst>
                                    </p:anim>
                                    <p:anim calcmode="lin" valueType="num">
                                      <p:cBhvr additive="base">
                                        <p:cTn id="6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animBg="1"/>
      <p:bldP spid="10" grpId="0" animBg="1"/>
      <p:bldP spid="11" grpId="0"/>
      <p:bldP spid="12" grpId="0" animBg="1"/>
      <p:bldP spid="13" grpId="0" animBg="1"/>
      <p:bldP spid="14" grpId="0"/>
      <p:bldP spid="15" grpId="0" animBg="1"/>
      <p:bldP spid="16" grpId="0" animBg="1"/>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5701591E-71F2-43F3-B5EC-36A0A48C1A84}"/>
              </a:ext>
            </a:extLst>
          </p:cNvPr>
          <p:cNvSpPr/>
          <p:nvPr/>
        </p:nvSpPr>
        <p:spPr>
          <a:xfrm>
            <a:off x="1085058" y="138822"/>
            <a:ext cx="9227342" cy="584775"/>
          </a:xfrm>
          <a:prstGeom prst="rect">
            <a:avLst/>
          </a:prstGeom>
          <a:noFill/>
          <a:ln>
            <a:noFill/>
          </a:ln>
          <a:effectLst/>
        </p:spPr>
        <p:txBody>
          <a:bodyPr wrap="square" rtlCol="0">
            <a:spAutoFit/>
          </a:bodyPr>
          <a:lstStyle/>
          <a:p>
            <a:r>
              <a:rPr lang="zh-CN" altLang="en-US" sz="3200" dirty="0">
                <a:ln w="19050">
                  <a:noFill/>
                </a:ln>
                <a:gradFill>
                  <a:gsLst>
                    <a:gs pos="100000">
                      <a:srgbClr val="E9BE61"/>
                    </a:gs>
                    <a:gs pos="49000">
                      <a:srgbClr val="FEEFAC"/>
                    </a:gs>
                  </a:gsLst>
                  <a:lin ang="5400000" scaled="0"/>
                </a:gradFill>
                <a:cs typeface="+mn-ea"/>
                <a:sym typeface="+mn-lt"/>
              </a:rPr>
              <a:t>践行初心使命，必须担当作为</a:t>
            </a:r>
          </a:p>
        </p:txBody>
      </p:sp>
      <p:pic>
        <p:nvPicPr>
          <p:cNvPr id="3" name="图片 2" descr="卡通人物&#10;&#10;低可信度描述已自动生成">
            <a:extLst>
              <a:ext uri="{FF2B5EF4-FFF2-40B4-BE49-F238E27FC236}">
                <a16:creationId xmlns:a16="http://schemas.microsoft.com/office/drawing/2014/main" xmlns="" id="{3872D17E-ACF5-4174-930B-B971560BC28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7534" y="173661"/>
            <a:ext cx="578772" cy="515096"/>
          </a:xfrm>
          <a:prstGeom prst="rect">
            <a:avLst/>
          </a:prstGeom>
        </p:spPr>
      </p:pic>
      <p:pic>
        <p:nvPicPr>
          <p:cNvPr id="4" name="图片 3">
            <a:extLst>
              <a:ext uri="{FF2B5EF4-FFF2-40B4-BE49-F238E27FC236}">
                <a16:creationId xmlns:a16="http://schemas.microsoft.com/office/drawing/2014/main" xmlns="" id="{917CE403-9B82-4F05-B8C6-E5E04C0973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76427" y="2005225"/>
            <a:ext cx="1439146" cy="376854"/>
          </a:xfrm>
          <a:prstGeom prst="rect">
            <a:avLst/>
          </a:prstGeom>
        </p:spPr>
      </p:pic>
      <p:cxnSp>
        <p:nvCxnSpPr>
          <p:cNvPr id="5" name="直接连接符 4">
            <a:extLst>
              <a:ext uri="{FF2B5EF4-FFF2-40B4-BE49-F238E27FC236}">
                <a16:creationId xmlns:a16="http://schemas.microsoft.com/office/drawing/2014/main" xmlns="" id="{10FE65EC-424D-40D2-B73B-ADA4261E1BA5}"/>
              </a:ext>
            </a:extLst>
          </p:cNvPr>
          <p:cNvCxnSpPr>
            <a:cxnSpLocks/>
          </p:cNvCxnSpPr>
          <p:nvPr/>
        </p:nvCxnSpPr>
        <p:spPr>
          <a:xfrm>
            <a:off x="6985334" y="2174754"/>
            <a:ext cx="3252680" cy="0"/>
          </a:xfrm>
          <a:prstGeom prst="line">
            <a:avLst/>
          </a:prstGeom>
          <a:ln w="25400" cap="rnd">
            <a:gradFill>
              <a:gsLst>
                <a:gs pos="100000">
                  <a:srgbClr val="FBF9F9"/>
                </a:gs>
                <a:gs pos="0">
                  <a:srgbClr val="CB151D"/>
                </a:gs>
              </a:gsLst>
              <a:lin ang="0" scaled="0"/>
            </a:gra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xmlns="" id="{36EFC683-194A-44C5-AC59-FF9CD8A9F431}"/>
              </a:ext>
            </a:extLst>
          </p:cNvPr>
          <p:cNvCxnSpPr>
            <a:cxnSpLocks/>
          </p:cNvCxnSpPr>
          <p:nvPr/>
        </p:nvCxnSpPr>
        <p:spPr>
          <a:xfrm flipH="1">
            <a:off x="2159000" y="2204977"/>
            <a:ext cx="2994311" cy="0"/>
          </a:xfrm>
          <a:prstGeom prst="line">
            <a:avLst/>
          </a:prstGeom>
          <a:ln w="25400" cap="rnd">
            <a:gradFill>
              <a:gsLst>
                <a:gs pos="100000">
                  <a:srgbClr val="FDFAFB"/>
                </a:gs>
                <a:gs pos="0">
                  <a:srgbClr val="CB151D"/>
                </a:gs>
              </a:gsLst>
              <a:lin ang="0" scaled="0"/>
            </a:gra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xmlns="" id="{CC503123-315B-4985-A981-A168C71F7A08}"/>
              </a:ext>
            </a:extLst>
          </p:cNvPr>
          <p:cNvSpPr/>
          <p:nvPr/>
        </p:nvSpPr>
        <p:spPr>
          <a:xfrm>
            <a:off x="4055998" y="1366984"/>
            <a:ext cx="4080004" cy="633187"/>
          </a:xfrm>
          <a:prstGeom prst="rect">
            <a:avLst/>
          </a:prstGeom>
        </p:spPr>
        <p:txBody>
          <a:bodyPr wrap="square">
            <a:spAutoFit/>
          </a:bodyPr>
          <a:lstStyle/>
          <a:p>
            <a:pPr algn="ctr">
              <a:lnSpc>
                <a:spcPct val="120000"/>
              </a:lnSpc>
            </a:pPr>
            <a:r>
              <a:rPr lang="zh-CN" altLang="en-US" sz="3200" dirty="0">
                <a:gradFill>
                  <a:gsLst>
                    <a:gs pos="0">
                      <a:schemeClr val="accent1">
                        <a:lumMod val="90000"/>
                        <a:lumOff val="10000"/>
                      </a:schemeClr>
                    </a:gs>
                    <a:gs pos="100000">
                      <a:schemeClr val="accent1"/>
                    </a:gs>
                  </a:gsLst>
                  <a:lin ang="5400000" scaled="1"/>
                </a:gradFill>
                <a:cs typeface="+mn-ea"/>
                <a:sym typeface="+mn-lt"/>
              </a:rPr>
              <a:t>要聚精会神干事业</a:t>
            </a:r>
          </a:p>
        </p:txBody>
      </p:sp>
      <p:sp>
        <p:nvSpPr>
          <p:cNvPr id="8" name="矩形 7">
            <a:extLst>
              <a:ext uri="{FF2B5EF4-FFF2-40B4-BE49-F238E27FC236}">
                <a16:creationId xmlns:a16="http://schemas.microsoft.com/office/drawing/2014/main" xmlns="" id="{A7243575-3664-4C3A-8A3F-B1B3EC934B94}"/>
              </a:ext>
            </a:extLst>
          </p:cNvPr>
          <p:cNvSpPr/>
          <p:nvPr/>
        </p:nvSpPr>
        <p:spPr>
          <a:xfrm>
            <a:off x="1278731" y="2459733"/>
            <a:ext cx="9634538" cy="683264"/>
          </a:xfrm>
          <a:prstGeom prst="rect">
            <a:avLst/>
          </a:prstGeom>
        </p:spPr>
        <p:txBody>
          <a:bodyPr wrap="square">
            <a:spAutoFit/>
          </a:bodyPr>
          <a:lstStyle/>
          <a:p>
            <a:pPr lvl="0" algn="ctr">
              <a:lnSpc>
                <a:spcPct val="120000"/>
              </a:lnSpc>
              <a:buClr>
                <a:schemeClr val="accent1"/>
              </a:buClr>
              <a:defRPr/>
            </a:pPr>
            <a:r>
              <a:rPr lang="zh-CN" altLang="en-US" sz="1600" dirty="0">
                <a:solidFill>
                  <a:schemeClr val="tx1">
                    <a:lumMod val="75000"/>
                    <a:lumOff val="25000"/>
                  </a:schemeClr>
                </a:solidFill>
                <a:cs typeface="+mn-ea"/>
                <a:sym typeface="+mn-lt"/>
              </a:rPr>
              <a:t>习近平总书记强调，“伟大梦想不是等来的、喊来的，而是拼出来、干出来的。”权力有多大，责任就有多大，每一个共产党员都要担当起该担当的责任。不干，半点理由也没有，半点威信也没有。</a:t>
            </a:r>
          </a:p>
        </p:txBody>
      </p:sp>
      <p:grpSp>
        <p:nvGrpSpPr>
          <p:cNvPr id="9" name="组合 8">
            <a:extLst>
              <a:ext uri="{FF2B5EF4-FFF2-40B4-BE49-F238E27FC236}">
                <a16:creationId xmlns:a16="http://schemas.microsoft.com/office/drawing/2014/main" xmlns="" id="{1485E5DD-3622-4F1B-BF48-C279C6F9B10B}"/>
              </a:ext>
            </a:extLst>
          </p:cNvPr>
          <p:cNvGrpSpPr/>
          <p:nvPr/>
        </p:nvGrpSpPr>
        <p:grpSpPr>
          <a:xfrm>
            <a:off x="2946908" y="5557276"/>
            <a:ext cx="7923653" cy="361685"/>
            <a:chOff x="176531" y="3699063"/>
            <a:chExt cx="7923653" cy="361685"/>
          </a:xfrm>
        </p:grpSpPr>
        <p:grpSp>
          <p:nvGrpSpPr>
            <p:cNvPr id="10" name="组合 9">
              <a:extLst>
                <a:ext uri="{FF2B5EF4-FFF2-40B4-BE49-F238E27FC236}">
                  <a16:creationId xmlns:a16="http://schemas.microsoft.com/office/drawing/2014/main" xmlns="" id="{E5C8CF41-91D8-48E2-8050-5E703F5A7BD5}"/>
                </a:ext>
              </a:extLst>
            </p:cNvPr>
            <p:cNvGrpSpPr/>
            <p:nvPr/>
          </p:nvGrpSpPr>
          <p:grpSpPr>
            <a:xfrm>
              <a:off x="451223" y="3886762"/>
              <a:ext cx="7648961" cy="173986"/>
              <a:chOff x="1456841" y="4682325"/>
              <a:chExt cx="7648961" cy="173986"/>
            </a:xfrm>
          </p:grpSpPr>
          <p:cxnSp>
            <p:nvCxnSpPr>
              <p:cNvPr id="12" name="直接连接符 11">
                <a:extLst>
                  <a:ext uri="{FF2B5EF4-FFF2-40B4-BE49-F238E27FC236}">
                    <a16:creationId xmlns:a16="http://schemas.microsoft.com/office/drawing/2014/main" xmlns="" id="{011A3623-005E-4F83-BE50-095CCFEC76E8}"/>
                  </a:ext>
                </a:extLst>
              </p:cNvPr>
              <p:cNvCxnSpPr>
                <a:cxnSpLocks/>
              </p:cNvCxnSpPr>
              <p:nvPr/>
            </p:nvCxnSpPr>
            <p:spPr>
              <a:xfrm flipV="1">
                <a:off x="1456841" y="4769774"/>
                <a:ext cx="7474975"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圆: 空心 54">
                <a:extLst>
                  <a:ext uri="{FF2B5EF4-FFF2-40B4-BE49-F238E27FC236}">
                    <a16:creationId xmlns:a16="http://schemas.microsoft.com/office/drawing/2014/main" xmlns="" id="{60A33A12-D079-464C-8420-C47F47D0F6BF}"/>
                  </a:ext>
                </a:extLst>
              </p:cNvPr>
              <p:cNvSpPr/>
              <p:nvPr/>
            </p:nvSpPr>
            <p:spPr>
              <a:xfrm>
                <a:off x="8931816" y="4682325"/>
                <a:ext cx="173986" cy="173986"/>
              </a:xfrm>
              <a:prstGeom prst="donut">
                <a:avLst/>
              </a:prstGeom>
              <a:gradFill>
                <a:gsLst>
                  <a:gs pos="0">
                    <a:srgbClr val="C30F0F">
                      <a:lumMod val="90000"/>
                      <a:lumOff val="10000"/>
                    </a:srgbClr>
                  </a:gs>
                  <a:gs pos="45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n w="19050">
                    <a:noFill/>
                  </a:ln>
                  <a:gradFill>
                    <a:gsLst>
                      <a:gs pos="100000">
                        <a:srgbClr val="E9BE61"/>
                      </a:gs>
                      <a:gs pos="49000">
                        <a:srgbClr val="FEEFAC"/>
                      </a:gs>
                    </a:gsLst>
                    <a:lin ang="5400000" scaled="0"/>
                  </a:gradFill>
                  <a:cs typeface="+mn-ea"/>
                  <a:sym typeface="+mn-lt"/>
                </a:endParaRPr>
              </a:p>
            </p:txBody>
          </p:sp>
        </p:grpSp>
        <p:cxnSp>
          <p:nvCxnSpPr>
            <p:cNvPr id="11" name="直接连接符 10">
              <a:extLst>
                <a:ext uri="{FF2B5EF4-FFF2-40B4-BE49-F238E27FC236}">
                  <a16:creationId xmlns:a16="http://schemas.microsoft.com/office/drawing/2014/main" xmlns="" id="{90ACC3AF-CBBC-46C4-92B9-F5A7DFA6243F}"/>
                </a:ext>
              </a:extLst>
            </p:cNvPr>
            <p:cNvCxnSpPr/>
            <p:nvPr/>
          </p:nvCxnSpPr>
          <p:spPr>
            <a:xfrm>
              <a:off x="176531" y="3699063"/>
              <a:ext cx="274692" cy="27469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4" name="弧形 13">
            <a:extLst>
              <a:ext uri="{FF2B5EF4-FFF2-40B4-BE49-F238E27FC236}">
                <a16:creationId xmlns:a16="http://schemas.microsoft.com/office/drawing/2014/main" xmlns="" id="{88A32A35-6898-41C3-A9A8-A781F8F38D9A}"/>
              </a:ext>
            </a:extLst>
          </p:cNvPr>
          <p:cNvSpPr/>
          <p:nvPr/>
        </p:nvSpPr>
        <p:spPr>
          <a:xfrm>
            <a:off x="1467171" y="3833236"/>
            <a:ext cx="1843314" cy="1843314"/>
          </a:xfrm>
          <a:prstGeom prst="arc">
            <a:avLst>
              <a:gd name="adj1" fmla="val 13337330"/>
              <a:gd name="adj2" fmla="val 8932735"/>
            </a:avLst>
          </a:prstGeom>
          <a:ln w="92075">
            <a:gradFill>
              <a:gsLst>
                <a:gs pos="0">
                  <a:schemeClr val="accent1">
                    <a:lumMod val="90000"/>
                    <a:lumOff val="1000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pic>
        <p:nvPicPr>
          <p:cNvPr id="15" name="图片 14" descr="卡通人物&#10;&#10;低可信度描述已自动生成">
            <a:extLst>
              <a:ext uri="{FF2B5EF4-FFF2-40B4-BE49-F238E27FC236}">
                <a16:creationId xmlns:a16="http://schemas.microsoft.com/office/drawing/2014/main" xmlns="" id="{16327317-A03D-4AF6-9DC9-43FA40335AF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82439" y="4057766"/>
            <a:ext cx="708386" cy="630452"/>
          </a:xfrm>
          <a:prstGeom prst="rect">
            <a:avLst/>
          </a:prstGeom>
        </p:spPr>
      </p:pic>
      <p:sp>
        <p:nvSpPr>
          <p:cNvPr id="17" name="矩形 16">
            <a:extLst>
              <a:ext uri="{FF2B5EF4-FFF2-40B4-BE49-F238E27FC236}">
                <a16:creationId xmlns:a16="http://schemas.microsoft.com/office/drawing/2014/main" xmlns="" id="{F6B7BE0C-C73F-4DB6-83CA-A10E8932A922}"/>
              </a:ext>
            </a:extLst>
          </p:cNvPr>
          <p:cNvSpPr/>
          <p:nvPr/>
        </p:nvSpPr>
        <p:spPr>
          <a:xfrm>
            <a:off x="1683331" y="4716464"/>
            <a:ext cx="1506602" cy="565604"/>
          </a:xfrm>
          <a:prstGeom prst="rect">
            <a:avLst/>
          </a:prstGeom>
        </p:spPr>
        <p:txBody>
          <a:bodyPr wrap="square">
            <a:spAutoFit/>
          </a:bodyPr>
          <a:lstStyle/>
          <a:p>
            <a:pPr algn="ctr">
              <a:lnSpc>
                <a:spcPct val="120000"/>
              </a:lnSpc>
            </a:pPr>
            <a:r>
              <a:rPr lang="zh-CN" altLang="en-US" sz="2800" dirty="0">
                <a:gradFill>
                  <a:gsLst>
                    <a:gs pos="0">
                      <a:schemeClr val="accent1">
                        <a:lumMod val="90000"/>
                        <a:lumOff val="10000"/>
                      </a:schemeClr>
                    </a:gs>
                    <a:gs pos="100000">
                      <a:schemeClr val="accent1"/>
                    </a:gs>
                  </a:gsLst>
                  <a:lin ang="5400000" scaled="1"/>
                </a:gradFill>
                <a:cs typeface="+mn-ea"/>
                <a:sym typeface="+mn-lt"/>
              </a:rPr>
              <a:t>我们要</a:t>
            </a:r>
          </a:p>
        </p:txBody>
      </p:sp>
      <p:sp>
        <p:nvSpPr>
          <p:cNvPr id="18" name="椭圆 17">
            <a:extLst>
              <a:ext uri="{FF2B5EF4-FFF2-40B4-BE49-F238E27FC236}">
                <a16:creationId xmlns:a16="http://schemas.microsoft.com/office/drawing/2014/main" xmlns="" id="{572A335F-0A1C-4879-87DD-6DD6F078C15D}"/>
              </a:ext>
            </a:extLst>
          </p:cNvPr>
          <p:cNvSpPr/>
          <p:nvPr/>
        </p:nvSpPr>
        <p:spPr bwMode="auto">
          <a:xfrm>
            <a:off x="3557806" y="3781111"/>
            <a:ext cx="421008" cy="421006"/>
          </a:xfrm>
          <a:prstGeom prst="ellipse">
            <a:avLst/>
          </a:prstGeom>
          <a:gradFill>
            <a:gsLst>
              <a:gs pos="0">
                <a:srgbClr val="C30F0F">
                  <a:lumMod val="90000"/>
                  <a:lumOff val="10000"/>
                </a:srgbClr>
              </a:gs>
              <a:gs pos="45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ln w="19050">
                  <a:noFill/>
                </a:ln>
                <a:gradFill>
                  <a:gsLst>
                    <a:gs pos="100000">
                      <a:srgbClr val="E9BE61"/>
                    </a:gs>
                    <a:gs pos="49000">
                      <a:srgbClr val="FEEFAC"/>
                    </a:gs>
                  </a:gsLst>
                  <a:lin ang="5400000" scaled="0"/>
                </a:gradFill>
                <a:cs typeface="+mn-ea"/>
                <a:sym typeface="+mn-lt"/>
              </a:rPr>
              <a:t>1</a:t>
            </a:r>
            <a:endParaRPr lang="zh-CN" altLang="en-US" sz="2000" dirty="0">
              <a:ln w="19050">
                <a:noFill/>
              </a:ln>
              <a:gradFill>
                <a:gsLst>
                  <a:gs pos="100000">
                    <a:srgbClr val="E9BE61"/>
                  </a:gs>
                  <a:gs pos="49000">
                    <a:srgbClr val="FEEFAC"/>
                  </a:gs>
                </a:gsLst>
                <a:lin ang="5400000" scaled="0"/>
              </a:gradFill>
              <a:cs typeface="+mn-ea"/>
              <a:sym typeface="+mn-lt"/>
            </a:endParaRPr>
          </a:p>
        </p:txBody>
      </p:sp>
      <p:sp>
        <p:nvSpPr>
          <p:cNvPr id="19" name="矩形 18">
            <a:extLst>
              <a:ext uri="{FF2B5EF4-FFF2-40B4-BE49-F238E27FC236}">
                <a16:creationId xmlns:a16="http://schemas.microsoft.com/office/drawing/2014/main" xmlns="" id="{00E00BD2-43F2-4794-A9A0-7AAD3376D8FD}"/>
              </a:ext>
            </a:extLst>
          </p:cNvPr>
          <p:cNvSpPr/>
          <p:nvPr/>
        </p:nvSpPr>
        <p:spPr>
          <a:xfrm>
            <a:off x="4160443" y="3568550"/>
            <a:ext cx="6077571" cy="867930"/>
          </a:xfrm>
          <a:prstGeom prst="rect">
            <a:avLst/>
          </a:prstGeom>
        </p:spPr>
        <p:txBody>
          <a:bodyPr wrap="square">
            <a:spAutoFit/>
          </a:bodyPr>
          <a:lstStyle/>
          <a:p>
            <a:pPr algn="just">
              <a:lnSpc>
                <a:spcPct val="120000"/>
              </a:lnSpc>
              <a:buClr>
                <a:schemeClr val="accent1"/>
              </a:buClr>
            </a:pPr>
            <a:r>
              <a:rPr lang="zh-CN" altLang="en-US" sz="1400" dirty="0">
                <a:solidFill>
                  <a:prstClr val="black"/>
                </a:solidFill>
                <a:cs typeface="+mn-ea"/>
                <a:sym typeface="+mn-lt"/>
              </a:rPr>
              <a:t>我们要坚持知行合一、真抓实干，面对大是大非敢于亮剑，面对矛盾敢于迎难而上，面对危机敢于挺身而出，面对失误敢于承担责任，面对歪风邪气敢于坚决斗争，做新时代的疾风劲草、烈火真金</a:t>
            </a:r>
          </a:p>
        </p:txBody>
      </p:sp>
      <p:sp>
        <p:nvSpPr>
          <p:cNvPr id="20" name="椭圆 19">
            <a:extLst>
              <a:ext uri="{FF2B5EF4-FFF2-40B4-BE49-F238E27FC236}">
                <a16:creationId xmlns:a16="http://schemas.microsoft.com/office/drawing/2014/main" xmlns="" id="{6AA5102B-1AAE-4A2B-A8F6-7B9567FD1E27}"/>
              </a:ext>
            </a:extLst>
          </p:cNvPr>
          <p:cNvSpPr/>
          <p:nvPr/>
        </p:nvSpPr>
        <p:spPr bwMode="auto">
          <a:xfrm>
            <a:off x="3557806" y="5072010"/>
            <a:ext cx="421008" cy="421006"/>
          </a:xfrm>
          <a:prstGeom prst="ellipse">
            <a:avLst/>
          </a:prstGeom>
          <a:gradFill>
            <a:gsLst>
              <a:gs pos="0">
                <a:srgbClr val="C30F0F">
                  <a:lumMod val="90000"/>
                  <a:lumOff val="10000"/>
                </a:srgbClr>
              </a:gs>
              <a:gs pos="45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ln w="19050">
                  <a:noFill/>
                </a:ln>
                <a:gradFill>
                  <a:gsLst>
                    <a:gs pos="100000">
                      <a:srgbClr val="E9BE61"/>
                    </a:gs>
                    <a:gs pos="49000">
                      <a:srgbClr val="FEEFAC"/>
                    </a:gs>
                  </a:gsLst>
                  <a:lin ang="5400000" scaled="0"/>
                </a:gradFill>
                <a:cs typeface="+mn-ea"/>
                <a:sym typeface="+mn-lt"/>
              </a:rPr>
              <a:t>2</a:t>
            </a:r>
            <a:endParaRPr lang="zh-CN" altLang="en-US" sz="2000" dirty="0">
              <a:ln w="19050">
                <a:noFill/>
              </a:ln>
              <a:gradFill>
                <a:gsLst>
                  <a:gs pos="100000">
                    <a:srgbClr val="E9BE61"/>
                  </a:gs>
                  <a:gs pos="49000">
                    <a:srgbClr val="FEEFAC"/>
                  </a:gs>
                </a:gsLst>
                <a:lin ang="5400000" scaled="0"/>
              </a:gradFill>
              <a:cs typeface="+mn-ea"/>
              <a:sym typeface="+mn-lt"/>
            </a:endParaRPr>
          </a:p>
        </p:txBody>
      </p:sp>
      <p:sp>
        <p:nvSpPr>
          <p:cNvPr id="21" name="矩形 20">
            <a:extLst>
              <a:ext uri="{FF2B5EF4-FFF2-40B4-BE49-F238E27FC236}">
                <a16:creationId xmlns:a16="http://schemas.microsoft.com/office/drawing/2014/main" xmlns="" id="{8F2147CF-DEE7-4769-A549-26F0BEEEEB33}"/>
              </a:ext>
            </a:extLst>
          </p:cNvPr>
          <p:cNvSpPr/>
          <p:nvPr/>
        </p:nvSpPr>
        <p:spPr>
          <a:xfrm>
            <a:off x="4160443" y="4859449"/>
            <a:ext cx="6077571" cy="867930"/>
          </a:xfrm>
          <a:prstGeom prst="rect">
            <a:avLst/>
          </a:prstGeom>
        </p:spPr>
        <p:txBody>
          <a:bodyPr wrap="square">
            <a:spAutoFit/>
          </a:bodyPr>
          <a:lstStyle/>
          <a:p>
            <a:pPr algn="just">
              <a:lnSpc>
                <a:spcPct val="120000"/>
              </a:lnSpc>
              <a:buClr>
                <a:schemeClr val="accent1"/>
              </a:buClr>
            </a:pPr>
            <a:r>
              <a:rPr lang="zh-CN" altLang="en-US" sz="1400" dirty="0">
                <a:solidFill>
                  <a:prstClr val="black"/>
                </a:solidFill>
                <a:cs typeface="+mn-ea"/>
                <a:sym typeface="+mn-lt"/>
              </a:rPr>
              <a:t>要从实际出发，抓住主要矛盾，选准目标、集中火力，什么问题突出就着重解决什么问题，什么问题紧迫就抓紧解决什么问题，确保各项工作取得实实在在的成效</a:t>
            </a:r>
          </a:p>
        </p:txBody>
      </p:sp>
    </p:spTree>
    <p:extLst>
      <p:ext uri="{BB962C8B-B14F-4D97-AF65-F5344CB8AC3E}">
        <p14:creationId xmlns:p14="http://schemas.microsoft.com/office/powerpoint/2010/main" val="347740529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500" fill="hold"/>
                                        <p:tgtEl>
                                          <p:spTgt spid="18"/>
                                        </p:tgtEl>
                                        <p:attrNameLst>
                                          <p:attrName>ppt_x</p:attrName>
                                        </p:attrNameLst>
                                      </p:cBhvr>
                                      <p:tavLst>
                                        <p:tav tm="0">
                                          <p:val>
                                            <p:strVal val="#ppt_x"/>
                                          </p:val>
                                        </p:tav>
                                        <p:tav tm="100000">
                                          <p:val>
                                            <p:strVal val="#ppt_x"/>
                                          </p:val>
                                        </p:tav>
                                      </p:tavLst>
                                    </p:anim>
                                    <p:anim calcmode="lin" valueType="num">
                                      <p:cBhvr additive="base">
                                        <p:cTn id="40" dur="500" fill="hold"/>
                                        <p:tgtEl>
                                          <p:spTgt spid="18"/>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ppt_x"/>
                                          </p:val>
                                        </p:tav>
                                        <p:tav tm="100000">
                                          <p:val>
                                            <p:strVal val="#ppt_x"/>
                                          </p:val>
                                        </p:tav>
                                      </p:tavLst>
                                    </p:anim>
                                    <p:anim calcmode="lin" valueType="num">
                                      <p:cBhvr additive="base">
                                        <p:cTn id="44" dur="500" fill="hold"/>
                                        <p:tgtEl>
                                          <p:spTgt spid="19"/>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ppt_x"/>
                                          </p:val>
                                        </p:tav>
                                        <p:tav tm="100000">
                                          <p:val>
                                            <p:strVal val="#ppt_x"/>
                                          </p:val>
                                        </p:tav>
                                      </p:tavLst>
                                    </p:anim>
                                    <p:anim calcmode="lin" valueType="num">
                                      <p:cBhvr additive="base">
                                        <p:cTn id="48" dur="500" fill="hold"/>
                                        <p:tgtEl>
                                          <p:spTgt spid="2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500" fill="hold"/>
                                        <p:tgtEl>
                                          <p:spTgt spid="21"/>
                                        </p:tgtEl>
                                        <p:attrNameLst>
                                          <p:attrName>ppt_x</p:attrName>
                                        </p:attrNameLst>
                                      </p:cBhvr>
                                      <p:tavLst>
                                        <p:tav tm="0">
                                          <p:val>
                                            <p:strVal val="#ppt_x"/>
                                          </p:val>
                                        </p:tav>
                                        <p:tav tm="100000">
                                          <p:val>
                                            <p:strVal val="#ppt_x"/>
                                          </p:val>
                                        </p:tav>
                                      </p:tavLst>
                                    </p:anim>
                                    <p:anim calcmode="lin" valueType="num">
                                      <p:cBhvr additive="base">
                                        <p:cTn id="52" dur="500" fill="hold"/>
                                        <p:tgtEl>
                                          <p:spTgt spid="21"/>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fill="hold"/>
                                        <p:tgtEl>
                                          <p:spTgt spid="4"/>
                                        </p:tgtEl>
                                        <p:attrNameLst>
                                          <p:attrName>ppt_x</p:attrName>
                                        </p:attrNameLst>
                                      </p:cBhvr>
                                      <p:tavLst>
                                        <p:tav tm="0">
                                          <p:val>
                                            <p:strVal val="#ppt_x"/>
                                          </p:val>
                                        </p:tav>
                                        <p:tav tm="100000">
                                          <p:val>
                                            <p:strVal val="#ppt_x"/>
                                          </p:val>
                                        </p:tav>
                                      </p:tavLst>
                                    </p:anim>
                                    <p:anim calcmode="lin" valueType="num">
                                      <p:cBhvr additive="base">
                                        <p:cTn id="56" dur="500" fill="hold"/>
                                        <p:tgtEl>
                                          <p:spTgt spid="4"/>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5"/>
                                        </p:tgtEl>
                                        <p:attrNameLst>
                                          <p:attrName>style.visibility</p:attrName>
                                        </p:attrNameLst>
                                      </p:cBhvr>
                                      <p:to>
                                        <p:strVal val="visible"/>
                                      </p:to>
                                    </p:set>
                                    <p:anim calcmode="lin" valueType="num">
                                      <p:cBhvr additive="base">
                                        <p:cTn id="59" dur="500" fill="hold"/>
                                        <p:tgtEl>
                                          <p:spTgt spid="5"/>
                                        </p:tgtEl>
                                        <p:attrNameLst>
                                          <p:attrName>ppt_x</p:attrName>
                                        </p:attrNameLst>
                                      </p:cBhvr>
                                      <p:tavLst>
                                        <p:tav tm="0">
                                          <p:val>
                                            <p:strVal val="#ppt_x"/>
                                          </p:val>
                                        </p:tav>
                                        <p:tav tm="100000">
                                          <p:val>
                                            <p:strVal val="#ppt_x"/>
                                          </p:val>
                                        </p:tav>
                                      </p:tavLst>
                                    </p:anim>
                                    <p:anim calcmode="lin" valueType="num">
                                      <p:cBhvr additive="base">
                                        <p:cTn id="60" dur="500" fill="hold"/>
                                        <p:tgtEl>
                                          <p:spTgt spid="5"/>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6"/>
                                        </p:tgtEl>
                                        <p:attrNameLst>
                                          <p:attrName>style.visibility</p:attrName>
                                        </p:attrNameLst>
                                      </p:cBhvr>
                                      <p:to>
                                        <p:strVal val="visible"/>
                                      </p:to>
                                    </p:set>
                                    <p:anim calcmode="lin" valueType="num">
                                      <p:cBhvr additive="base">
                                        <p:cTn id="63" dur="500" fill="hold"/>
                                        <p:tgtEl>
                                          <p:spTgt spid="6"/>
                                        </p:tgtEl>
                                        <p:attrNameLst>
                                          <p:attrName>ppt_x</p:attrName>
                                        </p:attrNameLst>
                                      </p:cBhvr>
                                      <p:tavLst>
                                        <p:tav tm="0">
                                          <p:val>
                                            <p:strVal val="#ppt_x"/>
                                          </p:val>
                                        </p:tav>
                                        <p:tav tm="100000">
                                          <p:val>
                                            <p:strVal val="#ppt_x"/>
                                          </p:val>
                                        </p:tav>
                                      </p:tavLst>
                                    </p:anim>
                                    <p:anim calcmode="lin" valueType="num">
                                      <p:cBhvr additive="base">
                                        <p:cTn id="6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14" grpId="0" animBg="1"/>
      <p:bldP spid="17" grpId="0"/>
      <p:bldP spid="18" grpId="0" animBg="1"/>
      <p:bldP spid="19" grpId="0"/>
      <p:bldP spid="20" grpId="0" animBg="1"/>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a:extLst>
              <a:ext uri="{FF2B5EF4-FFF2-40B4-BE49-F238E27FC236}">
                <a16:creationId xmlns:a16="http://schemas.microsoft.com/office/drawing/2014/main" xmlns="" id="{2FE3BC0D-44B9-4A9C-A6A7-4AEA323B73C3}"/>
              </a:ext>
            </a:extLst>
          </p:cNvPr>
          <p:cNvSpPr/>
          <p:nvPr/>
        </p:nvSpPr>
        <p:spPr>
          <a:xfrm>
            <a:off x="3446732" y="3430564"/>
            <a:ext cx="2565280" cy="2565280"/>
          </a:xfrm>
          <a:prstGeom prst="ellipse">
            <a:avLst/>
          </a:prstGeom>
          <a:gradFill>
            <a:gsLst>
              <a:gs pos="73000">
                <a:schemeClr val="accent1">
                  <a:lumMod val="5000"/>
                  <a:lumOff val="95000"/>
                  <a:alpha val="0"/>
                </a:schemeClr>
              </a:gs>
              <a:gs pos="100000">
                <a:schemeClr val="accent1">
                  <a:alpha val="22000"/>
                </a:schemeClr>
              </a:gs>
            </a:gsLst>
            <a:lin ang="0" scaled="0"/>
          </a:gradFill>
          <a:ln w="6350">
            <a:gradFill>
              <a:gsLst>
                <a:gs pos="76000">
                  <a:schemeClr val="accent1">
                    <a:lumMod val="5000"/>
                    <a:lumOff val="95000"/>
                    <a:alpha val="39000"/>
                  </a:schemeClr>
                </a:gs>
                <a:gs pos="100000">
                  <a:schemeClr val="accent1"/>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a:extLst>
              <a:ext uri="{FF2B5EF4-FFF2-40B4-BE49-F238E27FC236}">
                <a16:creationId xmlns:a16="http://schemas.microsoft.com/office/drawing/2014/main" xmlns="" id="{296B4E27-38D3-4FE5-9D74-CA60D496F7F3}"/>
              </a:ext>
            </a:extLst>
          </p:cNvPr>
          <p:cNvSpPr/>
          <p:nvPr/>
        </p:nvSpPr>
        <p:spPr>
          <a:xfrm>
            <a:off x="1085058" y="138822"/>
            <a:ext cx="9227342" cy="584775"/>
          </a:xfrm>
          <a:prstGeom prst="rect">
            <a:avLst/>
          </a:prstGeom>
          <a:noFill/>
          <a:ln>
            <a:noFill/>
          </a:ln>
          <a:effectLst/>
        </p:spPr>
        <p:txBody>
          <a:bodyPr wrap="square" rtlCol="0">
            <a:spAutoFit/>
          </a:bodyPr>
          <a:lstStyle/>
          <a:p>
            <a:r>
              <a:rPr lang="zh-CN" altLang="en-US" sz="3200" dirty="0">
                <a:ln w="19050">
                  <a:noFill/>
                </a:ln>
                <a:gradFill>
                  <a:gsLst>
                    <a:gs pos="100000">
                      <a:srgbClr val="E9BE61"/>
                    </a:gs>
                    <a:gs pos="49000">
                      <a:srgbClr val="FEEFAC"/>
                    </a:gs>
                  </a:gsLst>
                  <a:lin ang="5400000" scaled="0"/>
                </a:gradFill>
                <a:cs typeface="+mn-ea"/>
                <a:sym typeface="+mn-lt"/>
              </a:rPr>
              <a:t>践行初心使命，必须担当作为</a:t>
            </a:r>
          </a:p>
        </p:txBody>
      </p:sp>
      <p:pic>
        <p:nvPicPr>
          <p:cNvPr id="3" name="图片 2" descr="卡通人物&#10;&#10;低可信度描述已自动生成">
            <a:extLst>
              <a:ext uri="{FF2B5EF4-FFF2-40B4-BE49-F238E27FC236}">
                <a16:creationId xmlns:a16="http://schemas.microsoft.com/office/drawing/2014/main" xmlns="" id="{39818976-670C-48F0-9F07-4F78FD85CA4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7534" y="173661"/>
            <a:ext cx="578772" cy="515096"/>
          </a:xfrm>
          <a:prstGeom prst="rect">
            <a:avLst/>
          </a:prstGeom>
        </p:spPr>
      </p:pic>
      <p:pic>
        <p:nvPicPr>
          <p:cNvPr id="4" name="图片 3">
            <a:extLst>
              <a:ext uri="{FF2B5EF4-FFF2-40B4-BE49-F238E27FC236}">
                <a16:creationId xmlns:a16="http://schemas.microsoft.com/office/drawing/2014/main" xmlns="" id="{FEF6A6E4-C1D8-4150-BF82-F3D409896AB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76427" y="2005225"/>
            <a:ext cx="1439146" cy="376854"/>
          </a:xfrm>
          <a:prstGeom prst="rect">
            <a:avLst/>
          </a:prstGeom>
        </p:spPr>
      </p:pic>
      <p:cxnSp>
        <p:nvCxnSpPr>
          <p:cNvPr id="5" name="直接连接符 4">
            <a:extLst>
              <a:ext uri="{FF2B5EF4-FFF2-40B4-BE49-F238E27FC236}">
                <a16:creationId xmlns:a16="http://schemas.microsoft.com/office/drawing/2014/main" xmlns="" id="{E9A04858-E5F0-46E6-8D44-3760D58AF319}"/>
              </a:ext>
            </a:extLst>
          </p:cNvPr>
          <p:cNvCxnSpPr>
            <a:cxnSpLocks/>
          </p:cNvCxnSpPr>
          <p:nvPr/>
        </p:nvCxnSpPr>
        <p:spPr>
          <a:xfrm>
            <a:off x="6985334" y="2174754"/>
            <a:ext cx="3252680" cy="0"/>
          </a:xfrm>
          <a:prstGeom prst="line">
            <a:avLst/>
          </a:prstGeom>
          <a:ln w="25400" cap="rnd">
            <a:gradFill>
              <a:gsLst>
                <a:gs pos="100000">
                  <a:srgbClr val="FBF9F9"/>
                </a:gs>
                <a:gs pos="0">
                  <a:srgbClr val="CB151D"/>
                </a:gs>
              </a:gsLst>
              <a:lin ang="0" scaled="0"/>
            </a:gra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xmlns="" id="{A3A1D047-CA29-4C40-948C-21D9FC473D3C}"/>
              </a:ext>
            </a:extLst>
          </p:cNvPr>
          <p:cNvCxnSpPr>
            <a:cxnSpLocks/>
          </p:cNvCxnSpPr>
          <p:nvPr/>
        </p:nvCxnSpPr>
        <p:spPr>
          <a:xfrm flipH="1">
            <a:off x="2159000" y="2204977"/>
            <a:ext cx="2994311" cy="0"/>
          </a:xfrm>
          <a:prstGeom prst="line">
            <a:avLst/>
          </a:prstGeom>
          <a:ln w="25400" cap="rnd">
            <a:gradFill>
              <a:gsLst>
                <a:gs pos="100000">
                  <a:srgbClr val="FDFAFB"/>
                </a:gs>
                <a:gs pos="0">
                  <a:srgbClr val="CB151D"/>
                </a:gs>
              </a:gsLst>
              <a:lin ang="0" scaled="0"/>
            </a:gra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xmlns="" id="{76ADB3A2-459A-4557-A2FF-E0F0780D2EF3}"/>
              </a:ext>
            </a:extLst>
          </p:cNvPr>
          <p:cNvSpPr/>
          <p:nvPr/>
        </p:nvSpPr>
        <p:spPr>
          <a:xfrm>
            <a:off x="4055998" y="1366984"/>
            <a:ext cx="4080004" cy="633187"/>
          </a:xfrm>
          <a:prstGeom prst="rect">
            <a:avLst/>
          </a:prstGeom>
        </p:spPr>
        <p:txBody>
          <a:bodyPr wrap="square">
            <a:spAutoFit/>
          </a:bodyPr>
          <a:lstStyle/>
          <a:p>
            <a:pPr algn="ctr">
              <a:lnSpc>
                <a:spcPct val="120000"/>
              </a:lnSpc>
            </a:pPr>
            <a:r>
              <a:rPr lang="zh-CN" altLang="en-US" sz="3200" dirty="0">
                <a:gradFill>
                  <a:gsLst>
                    <a:gs pos="0">
                      <a:schemeClr val="accent1">
                        <a:lumMod val="90000"/>
                        <a:lumOff val="10000"/>
                      </a:schemeClr>
                    </a:gs>
                    <a:gs pos="100000">
                      <a:schemeClr val="accent1"/>
                    </a:gs>
                  </a:gsLst>
                  <a:lin ang="5400000" scaled="1"/>
                </a:gradFill>
                <a:cs typeface="+mn-ea"/>
                <a:sym typeface="+mn-lt"/>
              </a:rPr>
              <a:t>要严守纪律作表率</a:t>
            </a:r>
          </a:p>
        </p:txBody>
      </p:sp>
      <p:sp>
        <p:nvSpPr>
          <p:cNvPr id="8" name="矩形 7">
            <a:extLst>
              <a:ext uri="{FF2B5EF4-FFF2-40B4-BE49-F238E27FC236}">
                <a16:creationId xmlns:a16="http://schemas.microsoft.com/office/drawing/2014/main" xmlns="" id="{B32D44B8-D7D6-43D2-BBAF-10513BC4B2CA}"/>
              </a:ext>
            </a:extLst>
          </p:cNvPr>
          <p:cNvSpPr/>
          <p:nvPr/>
        </p:nvSpPr>
        <p:spPr>
          <a:xfrm>
            <a:off x="1278731" y="2459733"/>
            <a:ext cx="9634538" cy="430374"/>
          </a:xfrm>
          <a:prstGeom prst="rect">
            <a:avLst/>
          </a:prstGeom>
        </p:spPr>
        <p:txBody>
          <a:bodyPr wrap="square">
            <a:spAutoFit/>
          </a:bodyPr>
          <a:lstStyle/>
          <a:p>
            <a:pPr lvl="0" algn="ctr">
              <a:lnSpc>
                <a:spcPct val="120000"/>
              </a:lnSpc>
              <a:buClr>
                <a:schemeClr val="accent1"/>
              </a:buClr>
              <a:defRPr/>
            </a:pPr>
            <a:r>
              <a:rPr lang="zh-CN" altLang="en-US" sz="2000" dirty="0">
                <a:solidFill>
                  <a:schemeClr val="tx1">
                    <a:lumMod val="75000"/>
                    <a:lumOff val="25000"/>
                  </a:schemeClr>
                </a:solidFill>
                <a:cs typeface="+mn-ea"/>
                <a:sym typeface="+mn-lt"/>
              </a:rPr>
              <a:t>党员干部不是一般的人员，而是离人民群众最近的服务员</a:t>
            </a:r>
          </a:p>
        </p:txBody>
      </p:sp>
      <p:sp>
        <p:nvSpPr>
          <p:cNvPr id="9" name="椭圆 8">
            <a:extLst>
              <a:ext uri="{FF2B5EF4-FFF2-40B4-BE49-F238E27FC236}">
                <a16:creationId xmlns:a16="http://schemas.microsoft.com/office/drawing/2014/main" xmlns="" id="{DADBFB57-0896-4953-86EA-2692C9299309}"/>
              </a:ext>
            </a:extLst>
          </p:cNvPr>
          <p:cNvSpPr/>
          <p:nvPr/>
        </p:nvSpPr>
        <p:spPr>
          <a:xfrm>
            <a:off x="1349435" y="3430564"/>
            <a:ext cx="2565280" cy="2565280"/>
          </a:xfrm>
          <a:prstGeom prst="ellipse">
            <a:avLst/>
          </a:prstGeom>
          <a:gradFill>
            <a:gsLst>
              <a:gs pos="73000">
                <a:schemeClr val="accent1">
                  <a:lumMod val="5000"/>
                  <a:lumOff val="95000"/>
                  <a:alpha val="0"/>
                </a:schemeClr>
              </a:gs>
              <a:gs pos="100000">
                <a:schemeClr val="accent1">
                  <a:alpha val="22000"/>
                </a:schemeClr>
              </a:gs>
            </a:gsLst>
            <a:lin ang="0" scaled="0"/>
          </a:gradFill>
          <a:ln w="6350">
            <a:gradFill>
              <a:gsLst>
                <a:gs pos="76000">
                  <a:schemeClr val="accent1">
                    <a:lumMod val="5000"/>
                    <a:lumOff val="95000"/>
                    <a:alpha val="39000"/>
                  </a:schemeClr>
                </a:gs>
                <a:gs pos="100000">
                  <a:schemeClr val="accent1"/>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a:extLst>
              <a:ext uri="{FF2B5EF4-FFF2-40B4-BE49-F238E27FC236}">
                <a16:creationId xmlns:a16="http://schemas.microsoft.com/office/drawing/2014/main" xmlns="" id="{84F7E0E8-7101-4F0B-9E40-92412549B1BF}"/>
              </a:ext>
            </a:extLst>
          </p:cNvPr>
          <p:cNvSpPr/>
          <p:nvPr/>
        </p:nvSpPr>
        <p:spPr>
          <a:xfrm>
            <a:off x="1739884" y="3878761"/>
            <a:ext cx="1668886" cy="1668886"/>
          </a:xfrm>
          <a:prstGeom prst="ellipse">
            <a:avLst/>
          </a:prstGeom>
          <a:gradFill>
            <a:gsLst>
              <a:gs pos="0">
                <a:srgbClr val="C30F0F">
                  <a:lumMod val="90000"/>
                  <a:lumOff val="10000"/>
                </a:srgbClr>
              </a:gs>
              <a:gs pos="64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a:extLst>
              <a:ext uri="{FF2B5EF4-FFF2-40B4-BE49-F238E27FC236}">
                <a16:creationId xmlns:a16="http://schemas.microsoft.com/office/drawing/2014/main" xmlns="" id="{F16667E7-1573-4138-96FD-E5E9885201B8}"/>
              </a:ext>
            </a:extLst>
          </p:cNvPr>
          <p:cNvSpPr txBox="1"/>
          <p:nvPr/>
        </p:nvSpPr>
        <p:spPr>
          <a:xfrm>
            <a:off x="1720903" y="4717250"/>
            <a:ext cx="1706848" cy="646331"/>
          </a:xfrm>
          <a:prstGeom prst="rect">
            <a:avLst/>
          </a:prstGeom>
          <a:noFill/>
          <a:ln>
            <a:noFill/>
          </a:ln>
          <a:effectLst/>
        </p:spPr>
        <p:txBody>
          <a:bodyPr wrap="square" rtlCol="0">
            <a:spAutoFit/>
          </a:bodyPr>
          <a:lstStyle>
            <a:defPPr>
              <a:defRPr lang="zh-CN"/>
            </a:defPPr>
            <a:lvl1pPr algn="ctr">
              <a:defRPr sz="6600" i="1" spc="-300">
                <a:ln w="19050">
                  <a:noFill/>
                </a:ln>
                <a:gradFill>
                  <a:gsLst>
                    <a:gs pos="100000">
                      <a:srgbClr val="E9BE61"/>
                    </a:gs>
                    <a:gs pos="49000">
                      <a:srgbClr val="FEEFAC"/>
                    </a:gs>
                  </a:gsLst>
                  <a:lin ang="5400000" scaled="0"/>
                </a:gradFill>
                <a:effectLst>
                  <a:outerShdw blurRad="254000" dist="114300" dir="5400000" algn="ctr" rotWithShape="0">
                    <a:srgbClr val="000000">
                      <a:alpha val="23000"/>
                    </a:srgbClr>
                  </a:outerShdw>
                </a:effectLst>
                <a:latin typeface="字魂143号-正酷超级黑" panose="00000500000000000000" pitchFamily="2" charset="-122"/>
                <a:ea typeface="字魂143号-正酷超级黑" panose="00000500000000000000" pitchFamily="2" charset="-122"/>
              </a:defRPr>
            </a:lvl1pPr>
          </a:lstStyle>
          <a:p>
            <a:r>
              <a:rPr lang="zh-CN" altLang="en-US" sz="1800" i="0" spc="0" dirty="0">
                <a:effectLst/>
                <a:latin typeface="+mn-lt"/>
                <a:ea typeface="+mn-ea"/>
                <a:cs typeface="+mn-ea"/>
                <a:sym typeface="+mn-lt"/>
              </a:rPr>
              <a:t>要坚持做到“就个严”</a:t>
            </a:r>
          </a:p>
        </p:txBody>
      </p:sp>
      <p:pic>
        <p:nvPicPr>
          <p:cNvPr id="12" name="图片 11">
            <a:extLst>
              <a:ext uri="{FF2B5EF4-FFF2-40B4-BE49-F238E27FC236}">
                <a16:creationId xmlns:a16="http://schemas.microsoft.com/office/drawing/2014/main" xmlns="" id="{053F8D37-EB90-44A9-88E7-A0E58E7BF06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14501" y="4228011"/>
            <a:ext cx="519652" cy="414612"/>
          </a:xfrm>
          <a:prstGeom prst="rect">
            <a:avLst/>
          </a:prstGeom>
        </p:spPr>
      </p:pic>
      <p:sp>
        <p:nvSpPr>
          <p:cNvPr id="13" name="椭圆 12">
            <a:extLst>
              <a:ext uri="{FF2B5EF4-FFF2-40B4-BE49-F238E27FC236}">
                <a16:creationId xmlns:a16="http://schemas.microsoft.com/office/drawing/2014/main" xmlns="" id="{92A28F0E-ACD5-4080-AE54-65AC0635B51B}"/>
              </a:ext>
            </a:extLst>
          </p:cNvPr>
          <p:cNvSpPr/>
          <p:nvPr/>
        </p:nvSpPr>
        <p:spPr>
          <a:xfrm>
            <a:off x="3830366" y="4628855"/>
            <a:ext cx="168698" cy="168698"/>
          </a:xfrm>
          <a:prstGeom prst="ellipse">
            <a:avLst/>
          </a:prstGeom>
          <a:gradFill>
            <a:gsLst>
              <a:gs pos="0">
                <a:srgbClr val="C30F0F">
                  <a:lumMod val="90000"/>
                  <a:lumOff val="10000"/>
                </a:srgbClr>
              </a:gs>
              <a:gs pos="64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a:extLst>
              <a:ext uri="{FF2B5EF4-FFF2-40B4-BE49-F238E27FC236}">
                <a16:creationId xmlns:a16="http://schemas.microsoft.com/office/drawing/2014/main" xmlns="" id="{60C7A8A5-7EDE-4228-A6B4-4C54B5588CA0}"/>
              </a:ext>
            </a:extLst>
          </p:cNvPr>
          <p:cNvSpPr/>
          <p:nvPr/>
        </p:nvSpPr>
        <p:spPr>
          <a:xfrm>
            <a:off x="4055999" y="4531744"/>
            <a:ext cx="1590422" cy="362792"/>
          </a:xfrm>
          <a:prstGeom prst="rect">
            <a:avLst/>
          </a:prstGeom>
        </p:spPr>
        <p:txBody>
          <a:bodyPr wrap="square">
            <a:spAutoFit/>
          </a:bodyPr>
          <a:lstStyle/>
          <a:p>
            <a:pPr>
              <a:lnSpc>
                <a:spcPct val="120000"/>
              </a:lnSpc>
            </a:pPr>
            <a:r>
              <a:rPr lang="zh-CN" altLang="en-US" sz="1600" dirty="0">
                <a:gradFill>
                  <a:gsLst>
                    <a:gs pos="0">
                      <a:schemeClr val="accent1">
                        <a:lumMod val="90000"/>
                        <a:lumOff val="10000"/>
                      </a:schemeClr>
                    </a:gs>
                    <a:gs pos="100000">
                      <a:schemeClr val="accent1"/>
                    </a:gs>
                  </a:gsLst>
                  <a:lin ang="5400000" scaled="1"/>
                </a:gradFill>
                <a:cs typeface="+mn-ea"/>
                <a:sym typeface="+mn-lt"/>
              </a:rPr>
              <a:t>严守政治规矩</a:t>
            </a:r>
          </a:p>
        </p:txBody>
      </p:sp>
      <p:sp>
        <p:nvSpPr>
          <p:cNvPr id="15" name="椭圆 14">
            <a:extLst>
              <a:ext uri="{FF2B5EF4-FFF2-40B4-BE49-F238E27FC236}">
                <a16:creationId xmlns:a16="http://schemas.microsoft.com/office/drawing/2014/main" xmlns="" id="{A704D62E-16BF-4F6F-8166-942BAAE261EA}"/>
              </a:ext>
            </a:extLst>
          </p:cNvPr>
          <p:cNvSpPr/>
          <p:nvPr/>
        </p:nvSpPr>
        <p:spPr>
          <a:xfrm>
            <a:off x="3659585" y="3960570"/>
            <a:ext cx="168698" cy="168698"/>
          </a:xfrm>
          <a:prstGeom prst="ellipse">
            <a:avLst/>
          </a:prstGeom>
          <a:gradFill>
            <a:gsLst>
              <a:gs pos="0">
                <a:srgbClr val="C30F0F">
                  <a:lumMod val="90000"/>
                  <a:lumOff val="10000"/>
                </a:srgbClr>
              </a:gs>
              <a:gs pos="64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矩形 15">
            <a:extLst>
              <a:ext uri="{FF2B5EF4-FFF2-40B4-BE49-F238E27FC236}">
                <a16:creationId xmlns:a16="http://schemas.microsoft.com/office/drawing/2014/main" xmlns="" id="{DE374322-09E3-48BE-A05E-75E8FA9F8054}"/>
              </a:ext>
            </a:extLst>
          </p:cNvPr>
          <p:cNvSpPr/>
          <p:nvPr/>
        </p:nvSpPr>
        <p:spPr>
          <a:xfrm>
            <a:off x="3849347" y="3863459"/>
            <a:ext cx="1797073" cy="362792"/>
          </a:xfrm>
          <a:prstGeom prst="rect">
            <a:avLst/>
          </a:prstGeom>
        </p:spPr>
        <p:txBody>
          <a:bodyPr wrap="square">
            <a:spAutoFit/>
          </a:bodyPr>
          <a:lstStyle/>
          <a:p>
            <a:pPr>
              <a:lnSpc>
                <a:spcPct val="120000"/>
              </a:lnSpc>
            </a:pPr>
            <a:r>
              <a:rPr lang="zh-CN" altLang="en-US" sz="1600" dirty="0">
                <a:gradFill>
                  <a:gsLst>
                    <a:gs pos="0">
                      <a:schemeClr val="accent1">
                        <a:lumMod val="90000"/>
                        <a:lumOff val="10000"/>
                      </a:schemeClr>
                    </a:gs>
                    <a:gs pos="100000">
                      <a:schemeClr val="accent1"/>
                    </a:gs>
                  </a:gsLst>
                  <a:lin ang="5400000" scaled="1"/>
                </a:gradFill>
                <a:cs typeface="+mn-ea"/>
                <a:sym typeface="+mn-lt"/>
              </a:rPr>
              <a:t>严守政治纪律</a:t>
            </a:r>
          </a:p>
        </p:txBody>
      </p:sp>
      <p:sp>
        <p:nvSpPr>
          <p:cNvPr id="17" name="椭圆 16">
            <a:extLst>
              <a:ext uri="{FF2B5EF4-FFF2-40B4-BE49-F238E27FC236}">
                <a16:creationId xmlns:a16="http://schemas.microsoft.com/office/drawing/2014/main" xmlns="" id="{882F012B-E57A-4DB2-8700-C1FF690FB47C}"/>
              </a:ext>
            </a:extLst>
          </p:cNvPr>
          <p:cNvSpPr/>
          <p:nvPr/>
        </p:nvSpPr>
        <p:spPr>
          <a:xfrm>
            <a:off x="3659585" y="5281807"/>
            <a:ext cx="168698" cy="168698"/>
          </a:xfrm>
          <a:prstGeom prst="ellipse">
            <a:avLst/>
          </a:prstGeom>
          <a:gradFill>
            <a:gsLst>
              <a:gs pos="0">
                <a:srgbClr val="C30F0F">
                  <a:lumMod val="90000"/>
                  <a:lumOff val="10000"/>
                </a:srgbClr>
              </a:gs>
              <a:gs pos="64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矩形 17">
            <a:extLst>
              <a:ext uri="{FF2B5EF4-FFF2-40B4-BE49-F238E27FC236}">
                <a16:creationId xmlns:a16="http://schemas.microsoft.com/office/drawing/2014/main" xmlns="" id="{3D189033-B251-40AB-87FE-9376633D6456}"/>
              </a:ext>
            </a:extLst>
          </p:cNvPr>
          <p:cNvSpPr/>
          <p:nvPr/>
        </p:nvSpPr>
        <p:spPr>
          <a:xfrm>
            <a:off x="3849347" y="5184696"/>
            <a:ext cx="1797073" cy="362792"/>
          </a:xfrm>
          <a:prstGeom prst="rect">
            <a:avLst/>
          </a:prstGeom>
        </p:spPr>
        <p:txBody>
          <a:bodyPr wrap="square">
            <a:spAutoFit/>
          </a:bodyPr>
          <a:lstStyle/>
          <a:p>
            <a:pPr>
              <a:lnSpc>
                <a:spcPct val="120000"/>
              </a:lnSpc>
            </a:pPr>
            <a:r>
              <a:rPr lang="zh-CN" altLang="en-US" sz="1600" dirty="0">
                <a:gradFill>
                  <a:gsLst>
                    <a:gs pos="0">
                      <a:schemeClr val="accent1">
                        <a:lumMod val="90000"/>
                        <a:lumOff val="10000"/>
                      </a:schemeClr>
                    </a:gs>
                    <a:gs pos="100000">
                      <a:schemeClr val="accent1"/>
                    </a:gs>
                  </a:gsLst>
                  <a:lin ang="5400000" scaled="1"/>
                </a:gradFill>
                <a:cs typeface="+mn-ea"/>
                <a:sym typeface="+mn-lt"/>
              </a:rPr>
              <a:t>严守工作纪律</a:t>
            </a:r>
          </a:p>
        </p:txBody>
      </p:sp>
      <p:sp>
        <p:nvSpPr>
          <p:cNvPr id="20" name="椭圆 19">
            <a:extLst>
              <a:ext uri="{FF2B5EF4-FFF2-40B4-BE49-F238E27FC236}">
                <a16:creationId xmlns:a16="http://schemas.microsoft.com/office/drawing/2014/main" xmlns="" id="{F70CA9EA-8E6C-4D3B-ADF0-378F99D4D9C0}"/>
              </a:ext>
            </a:extLst>
          </p:cNvPr>
          <p:cNvSpPr/>
          <p:nvPr/>
        </p:nvSpPr>
        <p:spPr>
          <a:xfrm>
            <a:off x="5927663" y="4628855"/>
            <a:ext cx="168698" cy="168698"/>
          </a:xfrm>
          <a:prstGeom prst="ellipse">
            <a:avLst/>
          </a:prstGeom>
          <a:gradFill>
            <a:gsLst>
              <a:gs pos="0">
                <a:srgbClr val="C30F0F">
                  <a:lumMod val="90000"/>
                  <a:lumOff val="10000"/>
                </a:srgbClr>
              </a:gs>
              <a:gs pos="64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a:extLst>
              <a:ext uri="{FF2B5EF4-FFF2-40B4-BE49-F238E27FC236}">
                <a16:creationId xmlns:a16="http://schemas.microsoft.com/office/drawing/2014/main" xmlns="" id="{41266CD7-596F-4DA5-8824-5646A4EE46B9}"/>
              </a:ext>
            </a:extLst>
          </p:cNvPr>
          <p:cNvSpPr/>
          <p:nvPr/>
        </p:nvSpPr>
        <p:spPr>
          <a:xfrm>
            <a:off x="6153296" y="4531744"/>
            <a:ext cx="1590422" cy="362792"/>
          </a:xfrm>
          <a:prstGeom prst="rect">
            <a:avLst/>
          </a:prstGeom>
        </p:spPr>
        <p:txBody>
          <a:bodyPr wrap="square">
            <a:spAutoFit/>
          </a:bodyPr>
          <a:lstStyle/>
          <a:p>
            <a:pPr>
              <a:lnSpc>
                <a:spcPct val="120000"/>
              </a:lnSpc>
            </a:pPr>
            <a:r>
              <a:rPr lang="zh-CN" altLang="en-US" sz="1600" dirty="0">
                <a:gradFill>
                  <a:gsLst>
                    <a:gs pos="0">
                      <a:schemeClr val="accent1">
                        <a:lumMod val="90000"/>
                        <a:lumOff val="10000"/>
                      </a:schemeClr>
                    </a:gs>
                    <a:gs pos="100000">
                      <a:schemeClr val="accent1"/>
                    </a:gs>
                  </a:gsLst>
                  <a:lin ang="5400000" scaled="1"/>
                </a:gradFill>
                <a:cs typeface="+mn-ea"/>
                <a:sym typeface="+mn-lt"/>
              </a:rPr>
              <a:t>严守群众纪律</a:t>
            </a:r>
          </a:p>
        </p:txBody>
      </p:sp>
      <p:sp>
        <p:nvSpPr>
          <p:cNvPr id="22" name="椭圆 21">
            <a:extLst>
              <a:ext uri="{FF2B5EF4-FFF2-40B4-BE49-F238E27FC236}">
                <a16:creationId xmlns:a16="http://schemas.microsoft.com/office/drawing/2014/main" xmlns="" id="{03A90A8C-C27F-4432-9F9D-C2040EE90154}"/>
              </a:ext>
            </a:extLst>
          </p:cNvPr>
          <p:cNvSpPr/>
          <p:nvPr/>
        </p:nvSpPr>
        <p:spPr>
          <a:xfrm>
            <a:off x="5756882" y="3960570"/>
            <a:ext cx="168698" cy="168698"/>
          </a:xfrm>
          <a:prstGeom prst="ellipse">
            <a:avLst/>
          </a:prstGeom>
          <a:gradFill>
            <a:gsLst>
              <a:gs pos="0">
                <a:srgbClr val="C30F0F">
                  <a:lumMod val="90000"/>
                  <a:lumOff val="10000"/>
                </a:srgbClr>
              </a:gs>
              <a:gs pos="64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22">
            <a:extLst>
              <a:ext uri="{FF2B5EF4-FFF2-40B4-BE49-F238E27FC236}">
                <a16:creationId xmlns:a16="http://schemas.microsoft.com/office/drawing/2014/main" xmlns="" id="{F41465C7-3D5B-4C1B-801D-080A59783B55}"/>
              </a:ext>
            </a:extLst>
          </p:cNvPr>
          <p:cNvSpPr/>
          <p:nvPr/>
        </p:nvSpPr>
        <p:spPr>
          <a:xfrm>
            <a:off x="5946644" y="3863459"/>
            <a:ext cx="1797073" cy="362792"/>
          </a:xfrm>
          <a:prstGeom prst="rect">
            <a:avLst/>
          </a:prstGeom>
        </p:spPr>
        <p:txBody>
          <a:bodyPr wrap="square">
            <a:spAutoFit/>
          </a:bodyPr>
          <a:lstStyle/>
          <a:p>
            <a:pPr>
              <a:lnSpc>
                <a:spcPct val="120000"/>
              </a:lnSpc>
            </a:pPr>
            <a:r>
              <a:rPr lang="zh-CN" altLang="en-US" sz="1600" dirty="0">
                <a:gradFill>
                  <a:gsLst>
                    <a:gs pos="0">
                      <a:schemeClr val="accent1">
                        <a:lumMod val="90000"/>
                        <a:lumOff val="10000"/>
                      </a:schemeClr>
                    </a:gs>
                    <a:gs pos="100000">
                      <a:schemeClr val="accent1"/>
                    </a:gs>
                  </a:gsLst>
                  <a:lin ang="5400000" scaled="1"/>
                </a:gradFill>
                <a:cs typeface="+mn-ea"/>
                <a:sym typeface="+mn-lt"/>
              </a:rPr>
              <a:t>严细深实</a:t>
            </a:r>
          </a:p>
        </p:txBody>
      </p:sp>
      <p:sp>
        <p:nvSpPr>
          <p:cNvPr id="24" name="椭圆 23">
            <a:extLst>
              <a:ext uri="{FF2B5EF4-FFF2-40B4-BE49-F238E27FC236}">
                <a16:creationId xmlns:a16="http://schemas.microsoft.com/office/drawing/2014/main" xmlns="" id="{D502EDB4-5576-45ED-BEC9-8ED643F1F424}"/>
              </a:ext>
            </a:extLst>
          </p:cNvPr>
          <p:cNvSpPr/>
          <p:nvPr/>
        </p:nvSpPr>
        <p:spPr>
          <a:xfrm>
            <a:off x="5756882" y="5281807"/>
            <a:ext cx="168698" cy="168698"/>
          </a:xfrm>
          <a:prstGeom prst="ellipse">
            <a:avLst/>
          </a:prstGeom>
          <a:gradFill>
            <a:gsLst>
              <a:gs pos="0">
                <a:srgbClr val="C30F0F">
                  <a:lumMod val="90000"/>
                  <a:lumOff val="10000"/>
                </a:srgbClr>
              </a:gs>
              <a:gs pos="64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a:extLst>
              <a:ext uri="{FF2B5EF4-FFF2-40B4-BE49-F238E27FC236}">
                <a16:creationId xmlns:a16="http://schemas.microsoft.com/office/drawing/2014/main" xmlns="" id="{09373292-A296-466B-AB12-DE6594C4BE16}"/>
              </a:ext>
            </a:extLst>
          </p:cNvPr>
          <p:cNvSpPr/>
          <p:nvPr/>
        </p:nvSpPr>
        <p:spPr>
          <a:xfrm>
            <a:off x="5946644" y="5184696"/>
            <a:ext cx="1797073" cy="362792"/>
          </a:xfrm>
          <a:prstGeom prst="rect">
            <a:avLst/>
          </a:prstGeom>
        </p:spPr>
        <p:txBody>
          <a:bodyPr wrap="square">
            <a:spAutoFit/>
          </a:bodyPr>
          <a:lstStyle/>
          <a:p>
            <a:pPr>
              <a:lnSpc>
                <a:spcPct val="120000"/>
              </a:lnSpc>
            </a:pPr>
            <a:r>
              <a:rPr lang="zh-CN" altLang="en-US" sz="1600" dirty="0">
                <a:gradFill>
                  <a:gsLst>
                    <a:gs pos="0">
                      <a:schemeClr val="accent1">
                        <a:lumMod val="90000"/>
                        <a:lumOff val="10000"/>
                      </a:schemeClr>
                    </a:gs>
                    <a:gs pos="100000">
                      <a:schemeClr val="accent1"/>
                    </a:gs>
                  </a:gsLst>
                  <a:lin ang="5400000" scaled="1"/>
                </a:gradFill>
                <a:cs typeface="+mn-ea"/>
                <a:sym typeface="+mn-lt"/>
              </a:rPr>
              <a:t>严守保密纪律</a:t>
            </a:r>
          </a:p>
        </p:txBody>
      </p:sp>
      <p:sp>
        <p:nvSpPr>
          <p:cNvPr id="26" name="椭圆 25">
            <a:extLst>
              <a:ext uri="{FF2B5EF4-FFF2-40B4-BE49-F238E27FC236}">
                <a16:creationId xmlns:a16="http://schemas.microsoft.com/office/drawing/2014/main" xmlns="" id="{66AEBF3A-C887-426B-B412-50F5BA1F704B}"/>
              </a:ext>
            </a:extLst>
          </p:cNvPr>
          <p:cNvSpPr/>
          <p:nvPr/>
        </p:nvSpPr>
        <p:spPr>
          <a:xfrm>
            <a:off x="5525048" y="3430564"/>
            <a:ext cx="2565280" cy="2565280"/>
          </a:xfrm>
          <a:prstGeom prst="ellipse">
            <a:avLst/>
          </a:prstGeom>
          <a:gradFill>
            <a:gsLst>
              <a:gs pos="73000">
                <a:schemeClr val="accent1">
                  <a:lumMod val="5000"/>
                  <a:lumOff val="95000"/>
                  <a:alpha val="0"/>
                </a:schemeClr>
              </a:gs>
              <a:gs pos="100000">
                <a:schemeClr val="accent1">
                  <a:alpha val="22000"/>
                </a:schemeClr>
              </a:gs>
            </a:gsLst>
            <a:lin ang="0" scaled="0"/>
          </a:gradFill>
          <a:ln w="6350">
            <a:gradFill>
              <a:gsLst>
                <a:gs pos="76000">
                  <a:schemeClr val="accent1">
                    <a:lumMod val="5000"/>
                    <a:lumOff val="95000"/>
                    <a:alpha val="39000"/>
                  </a:schemeClr>
                </a:gs>
                <a:gs pos="100000">
                  <a:schemeClr val="accent1"/>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椭圆 26">
            <a:extLst>
              <a:ext uri="{FF2B5EF4-FFF2-40B4-BE49-F238E27FC236}">
                <a16:creationId xmlns:a16="http://schemas.microsoft.com/office/drawing/2014/main" xmlns="" id="{06EFE077-5344-4C89-A90F-54E3B726826B}"/>
              </a:ext>
            </a:extLst>
          </p:cNvPr>
          <p:cNvSpPr/>
          <p:nvPr/>
        </p:nvSpPr>
        <p:spPr>
          <a:xfrm>
            <a:off x="8005979" y="4628855"/>
            <a:ext cx="168698" cy="168698"/>
          </a:xfrm>
          <a:prstGeom prst="ellipse">
            <a:avLst/>
          </a:prstGeom>
          <a:gradFill>
            <a:gsLst>
              <a:gs pos="0">
                <a:srgbClr val="C30F0F">
                  <a:lumMod val="90000"/>
                  <a:lumOff val="10000"/>
                </a:srgbClr>
              </a:gs>
              <a:gs pos="64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a:extLst>
              <a:ext uri="{FF2B5EF4-FFF2-40B4-BE49-F238E27FC236}">
                <a16:creationId xmlns:a16="http://schemas.microsoft.com/office/drawing/2014/main" xmlns="" id="{C47376E3-A5F6-43AD-AE67-E4B656BD43FB}"/>
              </a:ext>
            </a:extLst>
          </p:cNvPr>
          <p:cNvSpPr/>
          <p:nvPr/>
        </p:nvSpPr>
        <p:spPr>
          <a:xfrm>
            <a:off x="8231612" y="4531744"/>
            <a:ext cx="2220504" cy="362792"/>
          </a:xfrm>
          <a:prstGeom prst="rect">
            <a:avLst/>
          </a:prstGeom>
        </p:spPr>
        <p:txBody>
          <a:bodyPr wrap="square">
            <a:spAutoFit/>
          </a:bodyPr>
          <a:lstStyle/>
          <a:p>
            <a:pPr>
              <a:lnSpc>
                <a:spcPct val="120000"/>
              </a:lnSpc>
            </a:pPr>
            <a:r>
              <a:rPr lang="zh-CN" altLang="en-US" sz="1600" dirty="0">
                <a:gradFill>
                  <a:gsLst>
                    <a:gs pos="0">
                      <a:schemeClr val="accent1">
                        <a:lumMod val="90000"/>
                        <a:lumOff val="10000"/>
                      </a:schemeClr>
                    </a:gs>
                    <a:gs pos="100000">
                      <a:schemeClr val="accent1"/>
                    </a:gs>
                  </a:gsLst>
                  <a:lin ang="5400000" scaled="1"/>
                </a:gradFill>
                <a:cs typeface="+mn-ea"/>
                <a:sym typeface="+mn-lt"/>
              </a:rPr>
              <a:t>严格遵守党纪国法</a:t>
            </a:r>
          </a:p>
        </p:txBody>
      </p:sp>
      <p:sp>
        <p:nvSpPr>
          <p:cNvPr id="29" name="椭圆 28">
            <a:extLst>
              <a:ext uri="{FF2B5EF4-FFF2-40B4-BE49-F238E27FC236}">
                <a16:creationId xmlns:a16="http://schemas.microsoft.com/office/drawing/2014/main" xmlns="" id="{8600361C-41E4-4B00-BFE3-A68A4D931589}"/>
              </a:ext>
            </a:extLst>
          </p:cNvPr>
          <p:cNvSpPr/>
          <p:nvPr/>
        </p:nvSpPr>
        <p:spPr>
          <a:xfrm>
            <a:off x="7835198" y="3960570"/>
            <a:ext cx="168698" cy="168698"/>
          </a:xfrm>
          <a:prstGeom prst="ellipse">
            <a:avLst/>
          </a:prstGeom>
          <a:gradFill>
            <a:gsLst>
              <a:gs pos="0">
                <a:srgbClr val="C30F0F">
                  <a:lumMod val="90000"/>
                  <a:lumOff val="10000"/>
                </a:srgbClr>
              </a:gs>
              <a:gs pos="64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矩形 29">
            <a:extLst>
              <a:ext uri="{FF2B5EF4-FFF2-40B4-BE49-F238E27FC236}">
                <a16:creationId xmlns:a16="http://schemas.microsoft.com/office/drawing/2014/main" xmlns="" id="{E2787E00-AC4C-4A76-8230-0BD144BAD135}"/>
              </a:ext>
            </a:extLst>
          </p:cNvPr>
          <p:cNvSpPr/>
          <p:nvPr/>
        </p:nvSpPr>
        <p:spPr>
          <a:xfrm>
            <a:off x="8024960" y="3863459"/>
            <a:ext cx="1797073" cy="362792"/>
          </a:xfrm>
          <a:prstGeom prst="rect">
            <a:avLst/>
          </a:prstGeom>
        </p:spPr>
        <p:txBody>
          <a:bodyPr wrap="square">
            <a:spAutoFit/>
          </a:bodyPr>
          <a:lstStyle/>
          <a:p>
            <a:pPr>
              <a:lnSpc>
                <a:spcPct val="120000"/>
              </a:lnSpc>
            </a:pPr>
            <a:r>
              <a:rPr lang="zh-CN" altLang="en-US" sz="1600" dirty="0">
                <a:gradFill>
                  <a:gsLst>
                    <a:gs pos="0">
                      <a:schemeClr val="accent1">
                        <a:lumMod val="90000"/>
                        <a:lumOff val="10000"/>
                      </a:schemeClr>
                    </a:gs>
                    <a:gs pos="100000">
                      <a:schemeClr val="accent1"/>
                    </a:gs>
                  </a:gsLst>
                  <a:lin ang="5400000" scaled="1"/>
                </a:gradFill>
                <a:cs typeface="+mn-ea"/>
                <a:sym typeface="+mn-lt"/>
              </a:rPr>
              <a:t>严守廉洁纪律</a:t>
            </a:r>
          </a:p>
        </p:txBody>
      </p:sp>
      <p:sp>
        <p:nvSpPr>
          <p:cNvPr id="31" name="椭圆 30">
            <a:extLst>
              <a:ext uri="{FF2B5EF4-FFF2-40B4-BE49-F238E27FC236}">
                <a16:creationId xmlns:a16="http://schemas.microsoft.com/office/drawing/2014/main" xmlns="" id="{9AAB2E33-0DA2-4641-A0EE-B88C5F39DD04}"/>
              </a:ext>
            </a:extLst>
          </p:cNvPr>
          <p:cNvSpPr/>
          <p:nvPr/>
        </p:nvSpPr>
        <p:spPr>
          <a:xfrm>
            <a:off x="7835198" y="5281807"/>
            <a:ext cx="168698" cy="168698"/>
          </a:xfrm>
          <a:prstGeom prst="ellipse">
            <a:avLst/>
          </a:prstGeom>
          <a:gradFill>
            <a:gsLst>
              <a:gs pos="0">
                <a:srgbClr val="C30F0F">
                  <a:lumMod val="90000"/>
                  <a:lumOff val="10000"/>
                </a:srgbClr>
              </a:gs>
              <a:gs pos="64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矩形 31">
            <a:extLst>
              <a:ext uri="{FF2B5EF4-FFF2-40B4-BE49-F238E27FC236}">
                <a16:creationId xmlns:a16="http://schemas.microsoft.com/office/drawing/2014/main" xmlns="" id="{62F9E5CF-E5CB-4910-9A37-54BF752FE6FD}"/>
              </a:ext>
            </a:extLst>
          </p:cNvPr>
          <p:cNvSpPr/>
          <p:nvPr/>
        </p:nvSpPr>
        <p:spPr>
          <a:xfrm>
            <a:off x="8024960" y="5184696"/>
            <a:ext cx="1797073" cy="362792"/>
          </a:xfrm>
          <a:prstGeom prst="rect">
            <a:avLst/>
          </a:prstGeom>
        </p:spPr>
        <p:txBody>
          <a:bodyPr wrap="square">
            <a:spAutoFit/>
          </a:bodyPr>
          <a:lstStyle/>
          <a:p>
            <a:pPr>
              <a:lnSpc>
                <a:spcPct val="120000"/>
              </a:lnSpc>
            </a:pPr>
            <a:r>
              <a:rPr lang="zh-CN" altLang="en-US" sz="1600" dirty="0">
                <a:gradFill>
                  <a:gsLst>
                    <a:gs pos="0">
                      <a:schemeClr val="accent1">
                        <a:lumMod val="90000"/>
                        <a:lumOff val="10000"/>
                      </a:schemeClr>
                    </a:gs>
                    <a:gs pos="100000">
                      <a:schemeClr val="accent1"/>
                    </a:gs>
                  </a:gsLst>
                  <a:lin ang="5400000" scaled="1"/>
                </a:gradFill>
                <a:cs typeface="+mn-ea"/>
                <a:sym typeface="+mn-lt"/>
              </a:rPr>
              <a:t>严之又严</a:t>
            </a:r>
          </a:p>
        </p:txBody>
      </p:sp>
      <p:sp>
        <p:nvSpPr>
          <p:cNvPr id="34" name="TextBox 33"/>
          <p:cNvSpPr txBox="1"/>
          <p:nvPr/>
        </p:nvSpPr>
        <p:spPr>
          <a:xfrm>
            <a:off x="104304" y="6619564"/>
            <a:ext cx="1440159"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solidFill>
                <a:effectLst/>
                <a:uLnTx/>
                <a:uFillTx/>
              </a:rPr>
              <a:t>行业</a:t>
            </a:r>
            <a:r>
              <a:rPr kumimoji="0" lang="en-US" altLang="zh-CN" sz="100" b="0" i="0" u="none" strike="noStrike" kern="0" cap="none" spc="0" normalizeH="0" baseline="0" noProof="0" dirty="0" smtClean="0">
                <a:ln>
                  <a:noFill/>
                </a:ln>
                <a:solidFill>
                  <a:schemeClr val="bg1"/>
                </a:solidFill>
                <a:effectLst/>
                <a:uLnTx/>
                <a:uFillTx/>
              </a:rPr>
              <a:t>PPT</a:t>
            </a:r>
            <a:r>
              <a:rPr kumimoji="0" lang="zh-CN" altLang="en-US" sz="100" b="0" i="0" u="none" strike="noStrike" kern="0" cap="none" spc="0" normalizeH="0" baseline="0" noProof="0" dirty="0" smtClean="0">
                <a:ln>
                  <a:noFill/>
                </a:ln>
                <a:solidFill>
                  <a:schemeClr val="bg1"/>
                </a:solidFill>
                <a:effectLst/>
                <a:uLnTx/>
                <a:uFillTx/>
              </a:rPr>
              <a:t>模板</a:t>
            </a:r>
            <a:r>
              <a:rPr kumimoji="0" lang="en-US" altLang="zh-CN" sz="100" b="0" i="0" u="none" strike="noStrike" kern="0" cap="none" spc="0" normalizeH="0" baseline="0" noProof="0" dirty="0" smtClean="0">
                <a:ln>
                  <a:noFill/>
                </a:ln>
                <a:solidFill>
                  <a:schemeClr val="bg1"/>
                </a:solidFill>
                <a:effectLst/>
                <a:uLnTx/>
                <a:uFillTx/>
              </a:rPr>
              <a:t>http://www.1ppt.com/hangye/</a:t>
            </a:r>
          </a:p>
        </p:txBody>
      </p:sp>
    </p:spTree>
    <p:extLst>
      <p:ext uri="{BB962C8B-B14F-4D97-AF65-F5344CB8AC3E}">
        <p14:creationId xmlns:p14="http://schemas.microsoft.com/office/powerpoint/2010/main" val="120673077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500" fill="hold"/>
                                        <p:tgtEl>
                                          <p:spTgt spid="16"/>
                                        </p:tgtEl>
                                        <p:attrNameLst>
                                          <p:attrName>ppt_x</p:attrName>
                                        </p:attrNameLst>
                                      </p:cBhvr>
                                      <p:tavLst>
                                        <p:tav tm="0">
                                          <p:val>
                                            <p:strVal val="#ppt_x"/>
                                          </p:val>
                                        </p:tav>
                                        <p:tav tm="100000">
                                          <p:val>
                                            <p:strVal val="#ppt_x"/>
                                          </p:val>
                                        </p:tav>
                                      </p:tavLst>
                                    </p:anim>
                                    <p:anim calcmode="lin" valueType="num">
                                      <p:cBhvr additive="base">
                                        <p:cTn id="52" dur="500" fill="hold"/>
                                        <p:tgtEl>
                                          <p:spTgt spid="16"/>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ppt_x"/>
                                          </p:val>
                                        </p:tav>
                                        <p:tav tm="100000">
                                          <p:val>
                                            <p:strVal val="#ppt_x"/>
                                          </p:val>
                                        </p:tav>
                                      </p:tavLst>
                                    </p:anim>
                                    <p:anim calcmode="lin" valueType="num">
                                      <p:cBhvr additive="base">
                                        <p:cTn id="56" dur="500" fill="hold"/>
                                        <p:tgtEl>
                                          <p:spTgt spid="1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fill="hold"/>
                                        <p:tgtEl>
                                          <p:spTgt spid="18"/>
                                        </p:tgtEl>
                                        <p:attrNameLst>
                                          <p:attrName>ppt_x</p:attrName>
                                        </p:attrNameLst>
                                      </p:cBhvr>
                                      <p:tavLst>
                                        <p:tav tm="0">
                                          <p:val>
                                            <p:strVal val="#ppt_x"/>
                                          </p:val>
                                        </p:tav>
                                        <p:tav tm="100000">
                                          <p:val>
                                            <p:strVal val="#ppt_x"/>
                                          </p:val>
                                        </p:tav>
                                      </p:tavLst>
                                    </p:anim>
                                    <p:anim calcmode="lin" valueType="num">
                                      <p:cBhvr additive="base">
                                        <p:cTn id="60" dur="500" fill="hold"/>
                                        <p:tgtEl>
                                          <p:spTgt spid="18"/>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500" fill="hold"/>
                                        <p:tgtEl>
                                          <p:spTgt spid="19"/>
                                        </p:tgtEl>
                                        <p:attrNameLst>
                                          <p:attrName>ppt_x</p:attrName>
                                        </p:attrNameLst>
                                      </p:cBhvr>
                                      <p:tavLst>
                                        <p:tav tm="0">
                                          <p:val>
                                            <p:strVal val="#ppt_x"/>
                                          </p:val>
                                        </p:tav>
                                        <p:tav tm="100000">
                                          <p:val>
                                            <p:strVal val="#ppt_x"/>
                                          </p:val>
                                        </p:tav>
                                      </p:tavLst>
                                    </p:anim>
                                    <p:anim calcmode="lin" valueType="num">
                                      <p:cBhvr additive="base">
                                        <p:cTn id="64" dur="500" fill="hold"/>
                                        <p:tgtEl>
                                          <p:spTgt spid="1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0"/>
                                        </p:tgtEl>
                                        <p:attrNameLst>
                                          <p:attrName>style.visibility</p:attrName>
                                        </p:attrNameLst>
                                      </p:cBhvr>
                                      <p:to>
                                        <p:strVal val="visible"/>
                                      </p:to>
                                    </p:set>
                                    <p:anim calcmode="lin" valueType="num">
                                      <p:cBhvr additive="base">
                                        <p:cTn id="67" dur="500" fill="hold"/>
                                        <p:tgtEl>
                                          <p:spTgt spid="20"/>
                                        </p:tgtEl>
                                        <p:attrNameLst>
                                          <p:attrName>ppt_x</p:attrName>
                                        </p:attrNameLst>
                                      </p:cBhvr>
                                      <p:tavLst>
                                        <p:tav tm="0">
                                          <p:val>
                                            <p:strVal val="#ppt_x"/>
                                          </p:val>
                                        </p:tav>
                                        <p:tav tm="100000">
                                          <p:val>
                                            <p:strVal val="#ppt_x"/>
                                          </p:val>
                                        </p:tav>
                                      </p:tavLst>
                                    </p:anim>
                                    <p:anim calcmode="lin" valueType="num">
                                      <p:cBhvr additive="base">
                                        <p:cTn id="68" dur="500" fill="hold"/>
                                        <p:tgtEl>
                                          <p:spTgt spid="20"/>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1"/>
                                        </p:tgtEl>
                                        <p:attrNameLst>
                                          <p:attrName>style.visibility</p:attrName>
                                        </p:attrNameLst>
                                      </p:cBhvr>
                                      <p:to>
                                        <p:strVal val="visible"/>
                                      </p:to>
                                    </p:set>
                                    <p:anim calcmode="lin" valueType="num">
                                      <p:cBhvr additive="base">
                                        <p:cTn id="71" dur="500" fill="hold"/>
                                        <p:tgtEl>
                                          <p:spTgt spid="21"/>
                                        </p:tgtEl>
                                        <p:attrNameLst>
                                          <p:attrName>ppt_x</p:attrName>
                                        </p:attrNameLst>
                                      </p:cBhvr>
                                      <p:tavLst>
                                        <p:tav tm="0">
                                          <p:val>
                                            <p:strVal val="#ppt_x"/>
                                          </p:val>
                                        </p:tav>
                                        <p:tav tm="100000">
                                          <p:val>
                                            <p:strVal val="#ppt_x"/>
                                          </p:val>
                                        </p:tav>
                                      </p:tavLst>
                                    </p:anim>
                                    <p:anim calcmode="lin" valueType="num">
                                      <p:cBhvr additive="base">
                                        <p:cTn id="72" dur="500" fill="hold"/>
                                        <p:tgtEl>
                                          <p:spTgt spid="21"/>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2"/>
                                        </p:tgtEl>
                                        <p:attrNameLst>
                                          <p:attrName>style.visibility</p:attrName>
                                        </p:attrNameLst>
                                      </p:cBhvr>
                                      <p:to>
                                        <p:strVal val="visible"/>
                                      </p:to>
                                    </p:set>
                                    <p:anim calcmode="lin" valueType="num">
                                      <p:cBhvr additive="base">
                                        <p:cTn id="75" dur="500" fill="hold"/>
                                        <p:tgtEl>
                                          <p:spTgt spid="22"/>
                                        </p:tgtEl>
                                        <p:attrNameLst>
                                          <p:attrName>ppt_x</p:attrName>
                                        </p:attrNameLst>
                                      </p:cBhvr>
                                      <p:tavLst>
                                        <p:tav tm="0">
                                          <p:val>
                                            <p:strVal val="#ppt_x"/>
                                          </p:val>
                                        </p:tav>
                                        <p:tav tm="100000">
                                          <p:val>
                                            <p:strVal val="#ppt_x"/>
                                          </p:val>
                                        </p:tav>
                                      </p:tavLst>
                                    </p:anim>
                                    <p:anim calcmode="lin" valueType="num">
                                      <p:cBhvr additive="base">
                                        <p:cTn id="76" dur="500" fill="hold"/>
                                        <p:tgtEl>
                                          <p:spTgt spid="22"/>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23"/>
                                        </p:tgtEl>
                                        <p:attrNameLst>
                                          <p:attrName>style.visibility</p:attrName>
                                        </p:attrNameLst>
                                      </p:cBhvr>
                                      <p:to>
                                        <p:strVal val="visible"/>
                                      </p:to>
                                    </p:set>
                                    <p:anim calcmode="lin" valueType="num">
                                      <p:cBhvr additive="base">
                                        <p:cTn id="79" dur="500" fill="hold"/>
                                        <p:tgtEl>
                                          <p:spTgt spid="23"/>
                                        </p:tgtEl>
                                        <p:attrNameLst>
                                          <p:attrName>ppt_x</p:attrName>
                                        </p:attrNameLst>
                                      </p:cBhvr>
                                      <p:tavLst>
                                        <p:tav tm="0">
                                          <p:val>
                                            <p:strVal val="#ppt_x"/>
                                          </p:val>
                                        </p:tav>
                                        <p:tav tm="100000">
                                          <p:val>
                                            <p:strVal val="#ppt_x"/>
                                          </p:val>
                                        </p:tav>
                                      </p:tavLst>
                                    </p:anim>
                                    <p:anim calcmode="lin" valueType="num">
                                      <p:cBhvr additive="base">
                                        <p:cTn id="80" dur="500" fill="hold"/>
                                        <p:tgtEl>
                                          <p:spTgt spid="23"/>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 calcmode="lin" valueType="num">
                                      <p:cBhvr additive="base">
                                        <p:cTn id="83" dur="500" fill="hold"/>
                                        <p:tgtEl>
                                          <p:spTgt spid="24"/>
                                        </p:tgtEl>
                                        <p:attrNameLst>
                                          <p:attrName>ppt_x</p:attrName>
                                        </p:attrNameLst>
                                      </p:cBhvr>
                                      <p:tavLst>
                                        <p:tav tm="0">
                                          <p:val>
                                            <p:strVal val="#ppt_x"/>
                                          </p:val>
                                        </p:tav>
                                        <p:tav tm="100000">
                                          <p:val>
                                            <p:strVal val="#ppt_x"/>
                                          </p:val>
                                        </p:tav>
                                      </p:tavLst>
                                    </p:anim>
                                    <p:anim calcmode="lin" valueType="num">
                                      <p:cBhvr additive="base">
                                        <p:cTn id="84" dur="500" fill="hold"/>
                                        <p:tgtEl>
                                          <p:spTgt spid="24"/>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25"/>
                                        </p:tgtEl>
                                        <p:attrNameLst>
                                          <p:attrName>style.visibility</p:attrName>
                                        </p:attrNameLst>
                                      </p:cBhvr>
                                      <p:to>
                                        <p:strVal val="visible"/>
                                      </p:to>
                                    </p:set>
                                    <p:anim calcmode="lin" valueType="num">
                                      <p:cBhvr additive="base">
                                        <p:cTn id="87" dur="500" fill="hold"/>
                                        <p:tgtEl>
                                          <p:spTgt spid="25"/>
                                        </p:tgtEl>
                                        <p:attrNameLst>
                                          <p:attrName>ppt_x</p:attrName>
                                        </p:attrNameLst>
                                      </p:cBhvr>
                                      <p:tavLst>
                                        <p:tav tm="0">
                                          <p:val>
                                            <p:strVal val="#ppt_x"/>
                                          </p:val>
                                        </p:tav>
                                        <p:tav tm="100000">
                                          <p:val>
                                            <p:strVal val="#ppt_x"/>
                                          </p:val>
                                        </p:tav>
                                      </p:tavLst>
                                    </p:anim>
                                    <p:anim calcmode="lin" valueType="num">
                                      <p:cBhvr additive="base">
                                        <p:cTn id="88" dur="500" fill="hold"/>
                                        <p:tgtEl>
                                          <p:spTgt spid="25"/>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26"/>
                                        </p:tgtEl>
                                        <p:attrNameLst>
                                          <p:attrName>style.visibility</p:attrName>
                                        </p:attrNameLst>
                                      </p:cBhvr>
                                      <p:to>
                                        <p:strVal val="visible"/>
                                      </p:to>
                                    </p:set>
                                    <p:anim calcmode="lin" valueType="num">
                                      <p:cBhvr additive="base">
                                        <p:cTn id="91" dur="500" fill="hold"/>
                                        <p:tgtEl>
                                          <p:spTgt spid="26"/>
                                        </p:tgtEl>
                                        <p:attrNameLst>
                                          <p:attrName>ppt_x</p:attrName>
                                        </p:attrNameLst>
                                      </p:cBhvr>
                                      <p:tavLst>
                                        <p:tav tm="0">
                                          <p:val>
                                            <p:strVal val="#ppt_x"/>
                                          </p:val>
                                        </p:tav>
                                        <p:tav tm="100000">
                                          <p:val>
                                            <p:strVal val="#ppt_x"/>
                                          </p:val>
                                        </p:tav>
                                      </p:tavLst>
                                    </p:anim>
                                    <p:anim calcmode="lin" valueType="num">
                                      <p:cBhvr additive="base">
                                        <p:cTn id="92" dur="500" fill="hold"/>
                                        <p:tgtEl>
                                          <p:spTgt spid="26"/>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27"/>
                                        </p:tgtEl>
                                        <p:attrNameLst>
                                          <p:attrName>style.visibility</p:attrName>
                                        </p:attrNameLst>
                                      </p:cBhvr>
                                      <p:to>
                                        <p:strVal val="visible"/>
                                      </p:to>
                                    </p:set>
                                    <p:anim calcmode="lin" valueType="num">
                                      <p:cBhvr additive="base">
                                        <p:cTn id="95" dur="500" fill="hold"/>
                                        <p:tgtEl>
                                          <p:spTgt spid="27"/>
                                        </p:tgtEl>
                                        <p:attrNameLst>
                                          <p:attrName>ppt_x</p:attrName>
                                        </p:attrNameLst>
                                      </p:cBhvr>
                                      <p:tavLst>
                                        <p:tav tm="0">
                                          <p:val>
                                            <p:strVal val="#ppt_x"/>
                                          </p:val>
                                        </p:tav>
                                        <p:tav tm="100000">
                                          <p:val>
                                            <p:strVal val="#ppt_x"/>
                                          </p:val>
                                        </p:tav>
                                      </p:tavLst>
                                    </p:anim>
                                    <p:anim calcmode="lin" valueType="num">
                                      <p:cBhvr additive="base">
                                        <p:cTn id="96" dur="500" fill="hold"/>
                                        <p:tgtEl>
                                          <p:spTgt spid="27"/>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28"/>
                                        </p:tgtEl>
                                        <p:attrNameLst>
                                          <p:attrName>style.visibility</p:attrName>
                                        </p:attrNameLst>
                                      </p:cBhvr>
                                      <p:to>
                                        <p:strVal val="visible"/>
                                      </p:to>
                                    </p:set>
                                    <p:anim calcmode="lin" valueType="num">
                                      <p:cBhvr additive="base">
                                        <p:cTn id="99" dur="500" fill="hold"/>
                                        <p:tgtEl>
                                          <p:spTgt spid="28"/>
                                        </p:tgtEl>
                                        <p:attrNameLst>
                                          <p:attrName>ppt_x</p:attrName>
                                        </p:attrNameLst>
                                      </p:cBhvr>
                                      <p:tavLst>
                                        <p:tav tm="0">
                                          <p:val>
                                            <p:strVal val="#ppt_x"/>
                                          </p:val>
                                        </p:tav>
                                        <p:tav tm="100000">
                                          <p:val>
                                            <p:strVal val="#ppt_x"/>
                                          </p:val>
                                        </p:tav>
                                      </p:tavLst>
                                    </p:anim>
                                    <p:anim calcmode="lin" valueType="num">
                                      <p:cBhvr additive="base">
                                        <p:cTn id="100" dur="500" fill="hold"/>
                                        <p:tgtEl>
                                          <p:spTgt spid="28"/>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29"/>
                                        </p:tgtEl>
                                        <p:attrNameLst>
                                          <p:attrName>style.visibility</p:attrName>
                                        </p:attrNameLst>
                                      </p:cBhvr>
                                      <p:to>
                                        <p:strVal val="visible"/>
                                      </p:to>
                                    </p:set>
                                    <p:anim calcmode="lin" valueType="num">
                                      <p:cBhvr additive="base">
                                        <p:cTn id="103" dur="500" fill="hold"/>
                                        <p:tgtEl>
                                          <p:spTgt spid="29"/>
                                        </p:tgtEl>
                                        <p:attrNameLst>
                                          <p:attrName>ppt_x</p:attrName>
                                        </p:attrNameLst>
                                      </p:cBhvr>
                                      <p:tavLst>
                                        <p:tav tm="0">
                                          <p:val>
                                            <p:strVal val="#ppt_x"/>
                                          </p:val>
                                        </p:tav>
                                        <p:tav tm="100000">
                                          <p:val>
                                            <p:strVal val="#ppt_x"/>
                                          </p:val>
                                        </p:tav>
                                      </p:tavLst>
                                    </p:anim>
                                    <p:anim calcmode="lin" valueType="num">
                                      <p:cBhvr additive="base">
                                        <p:cTn id="104" dur="500" fill="hold"/>
                                        <p:tgtEl>
                                          <p:spTgt spid="29"/>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30"/>
                                        </p:tgtEl>
                                        <p:attrNameLst>
                                          <p:attrName>style.visibility</p:attrName>
                                        </p:attrNameLst>
                                      </p:cBhvr>
                                      <p:to>
                                        <p:strVal val="visible"/>
                                      </p:to>
                                    </p:set>
                                    <p:anim calcmode="lin" valueType="num">
                                      <p:cBhvr additive="base">
                                        <p:cTn id="107" dur="500" fill="hold"/>
                                        <p:tgtEl>
                                          <p:spTgt spid="30"/>
                                        </p:tgtEl>
                                        <p:attrNameLst>
                                          <p:attrName>ppt_x</p:attrName>
                                        </p:attrNameLst>
                                      </p:cBhvr>
                                      <p:tavLst>
                                        <p:tav tm="0">
                                          <p:val>
                                            <p:strVal val="#ppt_x"/>
                                          </p:val>
                                        </p:tav>
                                        <p:tav tm="100000">
                                          <p:val>
                                            <p:strVal val="#ppt_x"/>
                                          </p:val>
                                        </p:tav>
                                      </p:tavLst>
                                    </p:anim>
                                    <p:anim calcmode="lin" valueType="num">
                                      <p:cBhvr additive="base">
                                        <p:cTn id="108" dur="500" fill="hold"/>
                                        <p:tgtEl>
                                          <p:spTgt spid="30"/>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31"/>
                                        </p:tgtEl>
                                        <p:attrNameLst>
                                          <p:attrName>style.visibility</p:attrName>
                                        </p:attrNameLst>
                                      </p:cBhvr>
                                      <p:to>
                                        <p:strVal val="visible"/>
                                      </p:to>
                                    </p:set>
                                    <p:anim calcmode="lin" valueType="num">
                                      <p:cBhvr additive="base">
                                        <p:cTn id="111" dur="500" fill="hold"/>
                                        <p:tgtEl>
                                          <p:spTgt spid="31"/>
                                        </p:tgtEl>
                                        <p:attrNameLst>
                                          <p:attrName>ppt_x</p:attrName>
                                        </p:attrNameLst>
                                      </p:cBhvr>
                                      <p:tavLst>
                                        <p:tav tm="0">
                                          <p:val>
                                            <p:strVal val="#ppt_x"/>
                                          </p:val>
                                        </p:tav>
                                        <p:tav tm="100000">
                                          <p:val>
                                            <p:strVal val="#ppt_x"/>
                                          </p:val>
                                        </p:tav>
                                      </p:tavLst>
                                    </p:anim>
                                    <p:anim calcmode="lin" valueType="num">
                                      <p:cBhvr additive="base">
                                        <p:cTn id="112" dur="500" fill="hold"/>
                                        <p:tgtEl>
                                          <p:spTgt spid="31"/>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32"/>
                                        </p:tgtEl>
                                        <p:attrNameLst>
                                          <p:attrName>style.visibility</p:attrName>
                                        </p:attrNameLst>
                                      </p:cBhvr>
                                      <p:to>
                                        <p:strVal val="visible"/>
                                      </p:to>
                                    </p:set>
                                    <p:anim calcmode="lin" valueType="num">
                                      <p:cBhvr additive="base">
                                        <p:cTn id="115" dur="500" fill="hold"/>
                                        <p:tgtEl>
                                          <p:spTgt spid="32"/>
                                        </p:tgtEl>
                                        <p:attrNameLst>
                                          <p:attrName>ppt_x</p:attrName>
                                        </p:attrNameLst>
                                      </p:cBhvr>
                                      <p:tavLst>
                                        <p:tav tm="0">
                                          <p:val>
                                            <p:strVal val="#ppt_x"/>
                                          </p:val>
                                        </p:tav>
                                        <p:tav tm="100000">
                                          <p:val>
                                            <p:strVal val="#ppt_x"/>
                                          </p:val>
                                        </p:tav>
                                      </p:tavLst>
                                    </p:anim>
                                    <p:anim calcmode="lin" valueType="num">
                                      <p:cBhvr additive="base">
                                        <p:cTn id="116" dur="500" fill="hold"/>
                                        <p:tgtEl>
                                          <p:spTgt spid="32"/>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4"/>
                                        </p:tgtEl>
                                        <p:attrNameLst>
                                          <p:attrName>style.visibility</p:attrName>
                                        </p:attrNameLst>
                                      </p:cBhvr>
                                      <p:to>
                                        <p:strVal val="visible"/>
                                      </p:to>
                                    </p:set>
                                    <p:anim calcmode="lin" valueType="num">
                                      <p:cBhvr additive="base">
                                        <p:cTn id="119" dur="500" fill="hold"/>
                                        <p:tgtEl>
                                          <p:spTgt spid="4"/>
                                        </p:tgtEl>
                                        <p:attrNameLst>
                                          <p:attrName>ppt_x</p:attrName>
                                        </p:attrNameLst>
                                      </p:cBhvr>
                                      <p:tavLst>
                                        <p:tav tm="0">
                                          <p:val>
                                            <p:strVal val="#ppt_x"/>
                                          </p:val>
                                        </p:tav>
                                        <p:tav tm="100000">
                                          <p:val>
                                            <p:strVal val="#ppt_x"/>
                                          </p:val>
                                        </p:tav>
                                      </p:tavLst>
                                    </p:anim>
                                    <p:anim calcmode="lin" valueType="num">
                                      <p:cBhvr additive="base">
                                        <p:cTn id="120" dur="500" fill="hold"/>
                                        <p:tgtEl>
                                          <p:spTgt spid="4"/>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5"/>
                                        </p:tgtEl>
                                        <p:attrNameLst>
                                          <p:attrName>style.visibility</p:attrName>
                                        </p:attrNameLst>
                                      </p:cBhvr>
                                      <p:to>
                                        <p:strVal val="visible"/>
                                      </p:to>
                                    </p:set>
                                    <p:anim calcmode="lin" valueType="num">
                                      <p:cBhvr additive="base">
                                        <p:cTn id="123" dur="500" fill="hold"/>
                                        <p:tgtEl>
                                          <p:spTgt spid="5"/>
                                        </p:tgtEl>
                                        <p:attrNameLst>
                                          <p:attrName>ppt_x</p:attrName>
                                        </p:attrNameLst>
                                      </p:cBhvr>
                                      <p:tavLst>
                                        <p:tav tm="0">
                                          <p:val>
                                            <p:strVal val="#ppt_x"/>
                                          </p:val>
                                        </p:tav>
                                        <p:tav tm="100000">
                                          <p:val>
                                            <p:strVal val="#ppt_x"/>
                                          </p:val>
                                        </p:tav>
                                      </p:tavLst>
                                    </p:anim>
                                    <p:anim calcmode="lin" valueType="num">
                                      <p:cBhvr additive="base">
                                        <p:cTn id="124" dur="500" fill="hold"/>
                                        <p:tgtEl>
                                          <p:spTgt spid="5"/>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6"/>
                                        </p:tgtEl>
                                        <p:attrNameLst>
                                          <p:attrName>style.visibility</p:attrName>
                                        </p:attrNameLst>
                                      </p:cBhvr>
                                      <p:to>
                                        <p:strVal val="visible"/>
                                      </p:to>
                                    </p:set>
                                    <p:anim calcmode="lin" valueType="num">
                                      <p:cBhvr additive="base">
                                        <p:cTn id="127" dur="500" fill="hold"/>
                                        <p:tgtEl>
                                          <p:spTgt spid="6"/>
                                        </p:tgtEl>
                                        <p:attrNameLst>
                                          <p:attrName>ppt_x</p:attrName>
                                        </p:attrNameLst>
                                      </p:cBhvr>
                                      <p:tavLst>
                                        <p:tav tm="0">
                                          <p:val>
                                            <p:strVal val="#ppt_x"/>
                                          </p:val>
                                        </p:tav>
                                        <p:tav tm="100000">
                                          <p:val>
                                            <p:strVal val="#ppt_x"/>
                                          </p:val>
                                        </p:tav>
                                      </p:tavLst>
                                    </p:anim>
                                    <p:anim calcmode="lin" valueType="num">
                                      <p:cBhvr additive="base">
                                        <p:cTn id="1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p:bldP spid="7" grpId="0"/>
      <p:bldP spid="8" grpId="0"/>
      <p:bldP spid="9" grpId="0" animBg="1"/>
      <p:bldP spid="10" grpId="0" animBg="1"/>
      <p:bldP spid="11" grpId="0"/>
      <p:bldP spid="13" grpId="0" animBg="1"/>
      <p:bldP spid="14" grpId="0"/>
      <p:bldP spid="15" grpId="0" animBg="1"/>
      <p:bldP spid="16" grpId="0"/>
      <p:bldP spid="17" grpId="0" animBg="1"/>
      <p:bldP spid="18" grpId="0"/>
      <p:bldP spid="20" grpId="0" animBg="1"/>
      <p:bldP spid="21" grpId="0"/>
      <p:bldP spid="22" grpId="0" animBg="1"/>
      <p:bldP spid="23" grpId="0"/>
      <p:bldP spid="24" grpId="0" animBg="1"/>
      <p:bldP spid="25" grpId="0"/>
      <p:bldP spid="26" grpId="0" animBg="1"/>
      <p:bldP spid="27" grpId="0" animBg="1"/>
      <p:bldP spid="28" grpId="0"/>
      <p:bldP spid="29" grpId="0" animBg="1"/>
      <p:bldP spid="30" grpId="0"/>
      <p:bldP spid="31" grpId="0" animBg="1"/>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xmlns="" id="{D6BE7739-3D30-496A-892B-777645C0999C}"/>
              </a:ext>
            </a:extLst>
          </p:cNvPr>
          <p:cNvSpPr/>
          <p:nvPr/>
        </p:nvSpPr>
        <p:spPr>
          <a:xfrm>
            <a:off x="5119347" y="969719"/>
            <a:ext cx="1953303" cy="521368"/>
          </a:xfrm>
          <a:prstGeom prst="roundRect">
            <a:avLst>
              <a:gd name="adj" fmla="val 44690"/>
            </a:avLst>
          </a:prstGeom>
          <a:gradFill>
            <a:gsLst>
              <a:gs pos="0">
                <a:srgbClr val="FEEFAC"/>
              </a:gs>
              <a:gs pos="100000">
                <a:srgbClr val="E9BE61"/>
              </a:gs>
            </a:gsLst>
            <a:lin ang="5400000" scaled="1"/>
          </a:gradFill>
          <a:ln w="12700" cap="flat" cmpd="sng" algn="ctr">
            <a:noFill/>
            <a:prstDash val="solid"/>
          </a:ln>
          <a:effectLst/>
        </p:spPr>
        <p:txBody>
          <a:bodyPr rtlCol="0" anchor="ctr"/>
          <a:lstStyle/>
          <a:p>
            <a:pPr algn="ctr"/>
            <a:r>
              <a:rPr lang="zh-CN" altLang="en-US" sz="2400" dirty="0">
                <a:solidFill>
                  <a:schemeClr val="accent1"/>
                </a:solidFill>
                <a:cs typeface="+mn-ea"/>
                <a:sym typeface="+mn-lt"/>
              </a:rPr>
              <a:t>第三部分</a:t>
            </a:r>
          </a:p>
        </p:txBody>
      </p:sp>
      <p:sp>
        <p:nvSpPr>
          <p:cNvPr id="3" name="TextBox 47">
            <a:extLst>
              <a:ext uri="{FF2B5EF4-FFF2-40B4-BE49-F238E27FC236}">
                <a16:creationId xmlns:a16="http://schemas.microsoft.com/office/drawing/2014/main" xmlns="" id="{6B53FD54-CC62-4AA8-B8E2-4634035288E4}"/>
              </a:ext>
            </a:extLst>
          </p:cNvPr>
          <p:cNvSpPr txBox="1"/>
          <p:nvPr/>
        </p:nvSpPr>
        <p:spPr>
          <a:xfrm>
            <a:off x="1943219" y="1698962"/>
            <a:ext cx="8305561" cy="2308324"/>
          </a:xfrm>
          <a:prstGeom prst="rect">
            <a:avLst/>
          </a:prstGeom>
          <a:noFill/>
          <a:ln>
            <a:noFill/>
          </a:ln>
          <a:effectLst/>
        </p:spPr>
        <p:txBody>
          <a:bodyPr wrap="square" rtlCol="0">
            <a:spAutoFit/>
          </a:bodyPr>
          <a:lstStyle>
            <a:defPPr>
              <a:defRPr lang="zh-CN"/>
            </a:defPPr>
            <a:lvl1pPr algn="ctr">
              <a:defRPr sz="8000" i="1" spc="-300">
                <a:ln w="19050">
                  <a:noFill/>
                </a:ln>
                <a:gradFill>
                  <a:gsLst>
                    <a:gs pos="100000">
                      <a:srgbClr val="E9BE61"/>
                    </a:gs>
                    <a:gs pos="49000">
                      <a:srgbClr val="FEEFAC"/>
                    </a:gs>
                  </a:gsLst>
                  <a:lin ang="5400000" scaled="0"/>
                </a:gradFill>
                <a:effectLst>
                  <a:outerShdw blurRad="254000" dist="114300" dir="5400000" algn="ctr" rotWithShape="0">
                    <a:srgbClr val="000000">
                      <a:alpha val="23000"/>
                    </a:srgbClr>
                  </a:outerShdw>
                </a:effectLst>
                <a:latin typeface="字魂143号-正酷超级黑" panose="00000500000000000000" pitchFamily="2" charset="-122"/>
                <a:ea typeface="字魂143号-正酷超级黑" panose="00000500000000000000" pitchFamily="2" charset="-122"/>
              </a:defRPr>
            </a:lvl1pPr>
          </a:lstStyle>
          <a:p>
            <a:r>
              <a:rPr lang="zh-CN" altLang="en-US" sz="7200" i="0" spc="0" dirty="0">
                <a:latin typeface="+mn-lt"/>
                <a:ea typeface="+mn-ea"/>
                <a:cs typeface="+mn-ea"/>
                <a:sym typeface="+mn-lt"/>
              </a:rPr>
              <a:t>牢记党史国史践行初心使命</a:t>
            </a:r>
          </a:p>
        </p:txBody>
      </p:sp>
      <p:pic>
        <p:nvPicPr>
          <p:cNvPr id="4" name="图片 3">
            <a:extLst>
              <a:ext uri="{FF2B5EF4-FFF2-40B4-BE49-F238E27FC236}">
                <a16:creationId xmlns:a16="http://schemas.microsoft.com/office/drawing/2014/main" xmlns="" id="{347085FF-7DD5-4BA1-8A39-1C6B36090E2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743751" y="0"/>
            <a:ext cx="2457450" cy="2209800"/>
          </a:xfrm>
          <a:prstGeom prst="rect">
            <a:avLst/>
          </a:prstGeom>
        </p:spPr>
      </p:pic>
      <p:pic>
        <p:nvPicPr>
          <p:cNvPr id="5" name="图片 4" descr="图片包含 室内, 食物, 桌子, 盘子&#10;&#10;描述已自动生成">
            <a:extLst>
              <a:ext uri="{FF2B5EF4-FFF2-40B4-BE49-F238E27FC236}">
                <a16:creationId xmlns:a16="http://schemas.microsoft.com/office/drawing/2014/main" xmlns="" id="{5CB59856-875A-4C7D-A31A-906F5147FD1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0" y="1"/>
            <a:ext cx="3692098" cy="928914"/>
          </a:xfrm>
          <a:prstGeom prst="rect">
            <a:avLst/>
          </a:prstGeom>
        </p:spPr>
      </p:pic>
      <p:sp>
        <p:nvSpPr>
          <p:cNvPr id="6" name="矩形 5">
            <a:extLst>
              <a:ext uri="{FF2B5EF4-FFF2-40B4-BE49-F238E27FC236}">
                <a16:creationId xmlns:a16="http://schemas.microsoft.com/office/drawing/2014/main" xmlns="" id="{2F1CE3EB-350E-445B-9D8B-978169459F2B}"/>
              </a:ext>
            </a:extLst>
          </p:cNvPr>
          <p:cNvSpPr/>
          <p:nvPr/>
        </p:nvSpPr>
        <p:spPr>
          <a:xfrm>
            <a:off x="2527948" y="4004768"/>
            <a:ext cx="7136101" cy="275620"/>
          </a:xfrm>
          <a:prstGeom prst="rect">
            <a:avLst/>
          </a:prstGeom>
        </p:spPr>
        <p:txBody>
          <a:bodyPr wrap="square" lIns="105571" tIns="52784" rIns="105571" bIns="52784">
            <a:spAutoFit/>
          </a:bodyPr>
          <a:lstStyle/>
          <a:p>
            <a:pPr algn="dist" fontAlgn="base">
              <a:lnSpc>
                <a:spcPct val="120000"/>
              </a:lnSpc>
              <a:spcBef>
                <a:spcPct val="0"/>
              </a:spcBef>
              <a:spcAft>
                <a:spcPct val="0"/>
              </a:spcAft>
              <a:defRPr/>
            </a:pPr>
            <a:r>
              <a:rPr lang="zh-CN" altLang="en-US" sz="1000" kern="0" dirty="0">
                <a:solidFill>
                  <a:srgbClr val="FEEFAC"/>
                </a:solidFill>
                <a:cs typeface="+mn-ea"/>
                <a:sym typeface="+mn-lt"/>
              </a:rPr>
              <a:t>不</a:t>
            </a:r>
            <a:r>
              <a:rPr lang="en-US" altLang="zh-CN" sz="1000" kern="0" dirty="0">
                <a:solidFill>
                  <a:srgbClr val="FEEFAC"/>
                </a:solidFill>
                <a:cs typeface="+mn-ea"/>
                <a:sym typeface="+mn-lt"/>
              </a:rPr>
              <a:t>/</a:t>
            </a:r>
            <a:r>
              <a:rPr lang="zh-CN" altLang="en-US" sz="1000" kern="0" dirty="0">
                <a:solidFill>
                  <a:srgbClr val="FEEFAC"/>
                </a:solidFill>
                <a:cs typeface="+mn-ea"/>
                <a:sym typeface="+mn-lt"/>
              </a:rPr>
              <a:t>忘</a:t>
            </a:r>
            <a:r>
              <a:rPr lang="en-US" altLang="zh-CN" sz="1000" kern="0" dirty="0">
                <a:solidFill>
                  <a:srgbClr val="FEEFAC"/>
                </a:solidFill>
                <a:cs typeface="+mn-ea"/>
                <a:sym typeface="+mn-lt"/>
              </a:rPr>
              <a:t>/</a:t>
            </a:r>
            <a:r>
              <a:rPr lang="zh-CN" altLang="en-US" sz="1000" kern="0" dirty="0">
                <a:solidFill>
                  <a:srgbClr val="FEEFAC"/>
                </a:solidFill>
                <a:cs typeface="+mn-ea"/>
                <a:sym typeface="+mn-lt"/>
              </a:rPr>
              <a:t>初</a:t>
            </a:r>
            <a:r>
              <a:rPr lang="en-US" altLang="zh-CN" sz="1000" kern="0" dirty="0">
                <a:solidFill>
                  <a:srgbClr val="FEEFAC"/>
                </a:solidFill>
                <a:cs typeface="+mn-ea"/>
                <a:sym typeface="+mn-lt"/>
              </a:rPr>
              <a:t>/</a:t>
            </a:r>
            <a:r>
              <a:rPr lang="zh-CN" altLang="en-US" sz="1000" kern="0" dirty="0">
                <a:solidFill>
                  <a:srgbClr val="FEEFAC"/>
                </a:solidFill>
                <a:cs typeface="+mn-ea"/>
                <a:sym typeface="+mn-lt"/>
              </a:rPr>
              <a:t>心</a:t>
            </a:r>
            <a:r>
              <a:rPr lang="en-US" altLang="zh-CN" sz="1000" kern="0" dirty="0">
                <a:solidFill>
                  <a:srgbClr val="FEEFAC"/>
                </a:solidFill>
                <a:cs typeface="+mn-ea"/>
                <a:sym typeface="+mn-lt"/>
              </a:rPr>
              <a:t>/</a:t>
            </a:r>
            <a:r>
              <a:rPr lang="zh-CN" altLang="en-US" sz="1000" kern="0" dirty="0">
                <a:solidFill>
                  <a:srgbClr val="FEEFAC"/>
                </a:solidFill>
                <a:cs typeface="+mn-ea"/>
                <a:sym typeface="+mn-lt"/>
              </a:rPr>
              <a:t>永</a:t>
            </a:r>
            <a:r>
              <a:rPr lang="en-US" altLang="zh-CN" sz="1000" kern="0" dirty="0">
                <a:solidFill>
                  <a:srgbClr val="FEEFAC"/>
                </a:solidFill>
                <a:cs typeface="+mn-ea"/>
                <a:sym typeface="+mn-lt"/>
              </a:rPr>
              <a:t>/</a:t>
            </a:r>
            <a:r>
              <a:rPr lang="zh-CN" altLang="en-US" sz="1000" kern="0" dirty="0">
                <a:solidFill>
                  <a:srgbClr val="FEEFAC"/>
                </a:solidFill>
                <a:cs typeface="+mn-ea"/>
                <a:sym typeface="+mn-lt"/>
              </a:rPr>
              <a:t>跟</a:t>
            </a:r>
            <a:r>
              <a:rPr lang="en-US" altLang="zh-CN" sz="1000" kern="0" dirty="0">
                <a:solidFill>
                  <a:srgbClr val="FEEFAC"/>
                </a:solidFill>
                <a:cs typeface="+mn-ea"/>
                <a:sym typeface="+mn-lt"/>
              </a:rPr>
              <a:t>/</a:t>
            </a:r>
            <a:r>
              <a:rPr lang="zh-CN" altLang="en-US" sz="1000" kern="0" dirty="0">
                <a:solidFill>
                  <a:srgbClr val="FEEFAC"/>
                </a:solidFill>
                <a:cs typeface="+mn-ea"/>
                <a:sym typeface="+mn-lt"/>
              </a:rPr>
              <a:t>党</a:t>
            </a:r>
            <a:r>
              <a:rPr lang="en-US" altLang="zh-CN" sz="1000" kern="0" dirty="0">
                <a:solidFill>
                  <a:srgbClr val="FEEFAC"/>
                </a:solidFill>
                <a:cs typeface="+mn-ea"/>
                <a:sym typeface="+mn-lt"/>
              </a:rPr>
              <a:t>/</a:t>
            </a:r>
            <a:r>
              <a:rPr lang="zh-CN" altLang="en-US" sz="1000" kern="0" dirty="0">
                <a:solidFill>
                  <a:srgbClr val="FEEFAC"/>
                </a:solidFill>
                <a:cs typeface="+mn-ea"/>
                <a:sym typeface="+mn-lt"/>
              </a:rPr>
              <a:t>走</a:t>
            </a:r>
            <a:endParaRPr lang="en-US" altLang="zh-CN" sz="1000" b="1" kern="0" dirty="0">
              <a:solidFill>
                <a:srgbClr val="FEEFAC"/>
              </a:solidFill>
              <a:cs typeface="+mn-ea"/>
              <a:sym typeface="+mn-lt"/>
            </a:endParaRPr>
          </a:p>
        </p:txBody>
      </p:sp>
      <p:cxnSp>
        <p:nvCxnSpPr>
          <p:cNvPr id="7" name="直接连接符 6">
            <a:extLst>
              <a:ext uri="{FF2B5EF4-FFF2-40B4-BE49-F238E27FC236}">
                <a16:creationId xmlns:a16="http://schemas.microsoft.com/office/drawing/2014/main" xmlns="" id="{7983C78E-F873-4690-A36F-3C97A860E750}"/>
              </a:ext>
            </a:extLst>
          </p:cNvPr>
          <p:cNvCxnSpPr>
            <a:cxnSpLocks/>
          </p:cNvCxnSpPr>
          <p:nvPr/>
        </p:nvCxnSpPr>
        <p:spPr>
          <a:xfrm>
            <a:off x="1219525" y="5912221"/>
            <a:ext cx="9752951" cy="0"/>
          </a:xfrm>
          <a:prstGeom prst="line">
            <a:avLst/>
          </a:prstGeom>
          <a:ln w="50800">
            <a:gradFill>
              <a:gsLst>
                <a:gs pos="0">
                  <a:srgbClr val="93050D"/>
                </a:gs>
                <a:gs pos="47000">
                  <a:srgbClr val="FEEFAC"/>
                </a:gs>
                <a:gs pos="100000">
                  <a:srgbClr val="93050D"/>
                </a:gs>
              </a:gsLst>
              <a:lin ang="0" scaled="0"/>
            </a:gradFill>
          </a:ln>
        </p:spPr>
        <p:style>
          <a:lnRef idx="1">
            <a:schemeClr val="accent1"/>
          </a:lnRef>
          <a:fillRef idx="0">
            <a:schemeClr val="accent1"/>
          </a:fillRef>
          <a:effectRef idx="0">
            <a:schemeClr val="accent1"/>
          </a:effectRef>
          <a:fontRef idx="minor">
            <a:schemeClr val="tx1"/>
          </a:fontRef>
        </p:style>
      </p:cxnSp>
      <p:pic>
        <p:nvPicPr>
          <p:cNvPr id="8" name="图片 7" descr="图片包含 游戏机, 船&#10;&#10;描述已自动生成">
            <a:extLst>
              <a:ext uri="{FF2B5EF4-FFF2-40B4-BE49-F238E27FC236}">
                <a16:creationId xmlns:a16="http://schemas.microsoft.com/office/drawing/2014/main" xmlns="" id="{8632927F-6031-4F7F-BCA0-BB2F5A30A8E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43536" y="5001559"/>
            <a:ext cx="3801322" cy="886722"/>
          </a:xfrm>
          <a:prstGeom prst="rect">
            <a:avLst/>
          </a:prstGeom>
        </p:spPr>
      </p:pic>
    </p:spTree>
    <p:extLst>
      <p:ext uri="{BB962C8B-B14F-4D97-AF65-F5344CB8AC3E}">
        <p14:creationId xmlns:p14="http://schemas.microsoft.com/office/powerpoint/2010/main" val="320065500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AF818E35-E501-4B26-B8DF-52201AA5ED9C}"/>
              </a:ext>
            </a:extLst>
          </p:cNvPr>
          <p:cNvSpPr/>
          <p:nvPr/>
        </p:nvSpPr>
        <p:spPr>
          <a:xfrm>
            <a:off x="1085058" y="138822"/>
            <a:ext cx="9227342" cy="584775"/>
          </a:xfrm>
          <a:prstGeom prst="rect">
            <a:avLst/>
          </a:prstGeom>
          <a:noFill/>
          <a:ln>
            <a:noFill/>
          </a:ln>
          <a:effectLst/>
        </p:spPr>
        <p:txBody>
          <a:bodyPr wrap="square" rtlCol="0">
            <a:spAutoFit/>
          </a:bodyPr>
          <a:lstStyle/>
          <a:p>
            <a:r>
              <a:rPr lang="zh-CN" altLang="en-US" sz="3200" dirty="0">
                <a:ln w="19050">
                  <a:noFill/>
                </a:ln>
                <a:gradFill>
                  <a:gsLst>
                    <a:gs pos="100000">
                      <a:srgbClr val="E9BE61"/>
                    </a:gs>
                    <a:gs pos="49000">
                      <a:srgbClr val="FEEFAC"/>
                    </a:gs>
                  </a:gsLst>
                  <a:lin ang="5400000" scaled="0"/>
                </a:gradFill>
                <a:cs typeface="+mn-ea"/>
                <a:sym typeface="+mn-lt"/>
              </a:rPr>
              <a:t>牢记党史国史践行初心使命</a:t>
            </a:r>
          </a:p>
        </p:txBody>
      </p:sp>
      <p:pic>
        <p:nvPicPr>
          <p:cNvPr id="3" name="图片 2" descr="卡通人物&#10;&#10;低可信度描述已自动生成">
            <a:extLst>
              <a:ext uri="{FF2B5EF4-FFF2-40B4-BE49-F238E27FC236}">
                <a16:creationId xmlns:a16="http://schemas.microsoft.com/office/drawing/2014/main" xmlns="" id="{3E329742-5054-468B-8AE7-DC3C5ED70B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7534" y="173661"/>
            <a:ext cx="578772" cy="515096"/>
          </a:xfrm>
          <a:prstGeom prst="rect">
            <a:avLst/>
          </a:prstGeom>
        </p:spPr>
      </p:pic>
      <p:sp>
        <p:nvSpPr>
          <p:cNvPr id="4" name="Freeform 5">
            <a:extLst>
              <a:ext uri="{FF2B5EF4-FFF2-40B4-BE49-F238E27FC236}">
                <a16:creationId xmlns:a16="http://schemas.microsoft.com/office/drawing/2014/main" xmlns="" id="{B020EC68-06F9-429D-A869-2652CDA252CB}"/>
              </a:ext>
            </a:extLst>
          </p:cNvPr>
          <p:cNvSpPr>
            <a:spLocks/>
          </p:cNvSpPr>
          <p:nvPr/>
        </p:nvSpPr>
        <p:spPr bwMode="auto">
          <a:xfrm>
            <a:off x="2510826" y="3283345"/>
            <a:ext cx="1330325" cy="581025"/>
          </a:xfrm>
          <a:custGeom>
            <a:avLst/>
            <a:gdLst>
              <a:gd name="T0" fmla="*/ 1696757 w 1705"/>
              <a:gd name="T1" fmla="*/ 0 h 745"/>
              <a:gd name="T2" fmla="*/ 740838 w 1705"/>
              <a:gd name="T3" fmla="*/ 0 h 745"/>
              <a:gd name="T4" fmla="*/ 0 w 1705"/>
              <a:gd name="T5" fmla="*/ 740837 h 745"/>
              <a:gd name="T6" fmla="*/ 0 60000 65536"/>
              <a:gd name="T7" fmla="*/ 0 60000 65536"/>
              <a:gd name="T8" fmla="*/ 0 60000 65536"/>
              <a:gd name="T9" fmla="*/ 0 w 1705"/>
              <a:gd name="T10" fmla="*/ 0 h 745"/>
              <a:gd name="T11" fmla="*/ 1705 w 1705"/>
              <a:gd name="T12" fmla="*/ 745 h 745"/>
            </a:gdLst>
            <a:ahLst/>
            <a:cxnLst>
              <a:cxn ang="T6">
                <a:pos x="T0" y="T1"/>
              </a:cxn>
              <a:cxn ang="T7">
                <a:pos x="T2" y="T3"/>
              </a:cxn>
              <a:cxn ang="T8">
                <a:pos x="T4" y="T5"/>
              </a:cxn>
            </a:cxnLst>
            <a:rect l="T9" t="T10" r="T11" b="T12"/>
            <a:pathLst>
              <a:path w="1705" h="745">
                <a:moveTo>
                  <a:pt x="1704" y="0"/>
                </a:moveTo>
                <a:lnTo>
                  <a:pt x="744" y="0"/>
                </a:lnTo>
                <a:lnTo>
                  <a:pt x="0" y="744"/>
                </a:lnTo>
              </a:path>
            </a:pathLst>
          </a:custGeom>
          <a:noFill/>
          <a:ln w="12700" cap="rnd" cmpd="sng">
            <a:solidFill>
              <a:schemeClr val="bg1">
                <a:lumMod val="75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cs typeface="+mn-ea"/>
              <a:sym typeface="+mn-lt"/>
            </a:endParaRPr>
          </a:p>
        </p:txBody>
      </p:sp>
      <p:sp>
        <p:nvSpPr>
          <p:cNvPr id="5" name="Line 18">
            <a:extLst>
              <a:ext uri="{FF2B5EF4-FFF2-40B4-BE49-F238E27FC236}">
                <a16:creationId xmlns:a16="http://schemas.microsoft.com/office/drawing/2014/main" xmlns="" id="{0234A25A-F310-40B6-AD02-F0F47A47F852}"/>
              </a:ext>
            </a:extLst>
          </p:cNvPr>
          <p:cNvSpPr>
            <a:spLocks noChangeShapeType="1"/>
          </p:cNvSpPr>
          <p:nvPr/>
        </p:nvSpPr>
        <p:spPr bwMode="auto">
          <a:xfrm flipH="1">
            <a:off x="2644675" y="4528727"/>
            <a:ext cx="1197928" cy="0"/>
          </a:xfrm>
          <a:prstGeom prst="line">
            <a:avLst/>
          </a:prstGeom>
          <a:solidFill>
            <a:srgbClr val="E20000"/>
          </a:solidFill>
          <a:ln w="12700" cap="rnd">
            <a:solidFill>
              <a:schemeClr val="bg1">
                <a:lumMod val="75000"/>
              </a:schemeClr>
            </a:solidFill>
            <a:round/>
            <a:headEnd type="none" w="sm" len="sm"/>
            <a:tailEnd type="none" w="sm" len="sm"/>
          </a:ln>
        </p:spPr>
        <p:txBody>
          <a:bodyPr/>
          <a:lstStyle/>
          <a:p>
            <a:endParaRPr lang="zh-CN" altLang="en-US">
              <a:cs typeface="+mn-ea"/>
              <a:sym typeface="+mn-lt"/>
            </a:endParaRPr>
          </a:p>
        </p:txBody>
      </p:sp>
      <p:sp>
        <p:nvSpPr>
          <p:cNvPr id="6" name="Freeform 5">
            <a:extLst>
              <a:ext uri="{FF2B5EF4-FFF2-40B4-BE49-F238E27FC236}">
                <a16:creationId xmlns:a16="http://schemas.microsoft.com/office/drawing/2014/main" xmlns="" id="{DE445F31-2540-434E-B6F8-FFA4E3E81B8F}"/>
              </a:ext>
            </a:extLst>
          </p:cNvPr>
          <p:cNvSpPr>
            <a:spLocks/>
          </p:cNvSpPr>
          <p:nvPr/>
        </p:nvSpPr>
        <p:spPr bwMode="auto">
          <a:xfrm flipV="1">
            <a:off x="2510826" y="5335076"/>
            <a:ext cx="1330325" cy="581025"/>
          </a:xfrm>
          <a:custGeom>
            <a:avLst/>
            <a:gdLst>
              <a:gd name="T0" fmla="*/ 1696757 w 1705"/>
              <a:gd name="T1" fmla="*/ 0 h 745"/>
              <a:gd name="T2" fmla="*/ 740838 w 1705"/>
              <a:gd name="T3" fmla="*/ 0 h 745"/>
              <a:gd name="T4" fmla="*/ 0 w 1705"/>
              <a:gd name="T5" fmla="*/ 740837 h 745"/>
              <a:gd name="T6" fmla="*/ 0 60000 65536"/>
              <a:gd name="T7" fmla="*/ 0 60000 65536"/>
              <a:gd name="T8" fmla="*/ 0 60000 65536"/>
              <a:gd name="T9" fmla="*/ 0 w 1705"/>
              <a:gd name="T10" fmla="*/ 0 h 745"/>
              <a:gd name="T11" fmla="*/ 1705 w 1705"/>
              <a:gd name="T12" fmla="*/ 745 h 745"/>
            </a:gdLst>
            <a:ahLst/>
            <a:cxnLst>
              <a:cxn ang="T6">
                <a:pos x="T0" y="T1"/>
              </a:cxn>
              <a:cxn ang="T7">
                <a:pos x="T2" y="T3"/>
              </a:cxn>
              <a:cxn ang="T8">
                <a:pos x="T4" y="T5"/>
              </a:cxn>
            </a:cxnLst>
            <a:rect l="T9" t="T10" r="T11" b="T12"/>
            <a:pathLst>
              <a:path w="1705" h="745">
                <a:moveTo>
                  <a:pt x="1704" y="0"/>
                </a:moveTo>
                <a:lnTo>
                  <a:pt x="744" y="0"/>
                </a:lnTo>
                <a:lnTo>
                  <a:pt x="0" y="744"/>
                </a:lnTo>
              </a:path>
            </a:pathLst>
          </a:custGeom>
          <a:noFill/>
          <a:ln w="12700" cap="rnd" cmpd="sng">
            <a:solidFill>
              <a:schemeClr val="bg1">
                <a:lumMod val="75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cs typeface="+mn-ea"/>
              <a:sym typeface="+mn-lt"/>
            </a:endParaRPr>
          </a:p>
        </p:txBody>
      </p:sp>
      <p:sp>
        <p:nvSpPr>
          <p:cNvPr id="7" name="椭圆 6">
            <a:extLst>
              <a:ext uri="{FF2B5EF4-FFF2-40B4-BE49-F238E27FC236}">
                <a16:creationId xmlns:a16="http://schemas.microsoft.com/office/drawing/2014/main" xmlns="" id="{5F86EFED-7793-4095-81F9-9F871FBF8BFF}"/>
              </a:ext>
            </a:extLst>
          </p:cNvPr>
          <p:cNvSpPr/>
          <p:nvPr/>
        </p:nvSpPr>
        <p:spPr bwMode="auto">
          <a:xfrm>
            <a:off x="1235075" y="3623537"/>
            <a:ext cx="1810384" cy="1810380"/>
          </a:xfrm>
          <a:prstGeom prst="ellipse">
            <a:avLst/>
          </a:prstGeom>
          <a:gradFill>
            <a:gsLst>
              <a:gs pos="0">
                <a:srgbClr val="C30F0F">
                  <a:lumMod val="90000"/>
                  <a:lumOff val="10000"/>
                </a:srgbClr>
              </a:gs>
              <a:gs pos="45000">
                <a:srgbClr val="C30F0F"/>
              </a:gs>
            </a:gsLst>
            <a:lin ang="5400000" scaled="1"/>
          </a:gradFill>
          <a:ln w="6350">
            <a:solidFill>
              <a:schemeClr val="bg1"/>
            </a:solid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3600" dirty="0">
              <a:ln w="19050">
                <a:noFill/>
              </a:ln>
              <a:gradFill>
                <a:gsLst>
                  <a:gs pos="100000">
                    <a:srgbClr val="E9BE61"/>
                  </a:gs>
                  <a:gs pos="49000">
                    <a:srgbClr val="FEEFAC"/>
                  </a:gs>
                </a:gsLst>
                <a:lin ang="5400000" scaled="0"/>
              </a:gradFill>
              <a:cs typeface="+mn-ea"/>
              <a:sym typeface="+mn-lt"/>
            </a:endParaRPr>
          </a:p>
        </p:txBody>
      </p:sp>
      <p:pic>
        <p:nvPicPr>
          <p:cNvPr id="8" name="图片 7" descr="卡通人物&#10;&#10;低可信度描述已自动生成">
            <a:extLst>
              <a:ext uri="{FF2B5EF4-FFF2-40B4-BE49-F238E27FC236}">
                <a16:creationId xmlns:a16="http://schemas.microsoft.com/office/drawing/2014/main" xmlns="" id="{0AAFF2A1-7A87-4F50-8C2D-8D7F76502FC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64680" y="4016467"/>
            <a:ext cx="1151174" cy="1024520"/>
          </a:xfrm>
          <a:prstGeom prst="rect">
            <a:avLst/>
          </a:prstGeom>
        </p:spPr>
      </p:pic>
      <p:sp>
        <p:nvSpPr>
          <p:cNvPr id="9" name="椭圆 8">
            <a:extLst>
              <a:ext uri="{FF2B5EF4-FFF2-40B4-BE49-F238E27FC236}">
                <a16:creationId xmlns:a16="http://schemas.microsoft.com/office/drawing/2014/main" xmlns="" id="{F410B0D0-304B-412D-A109-931BBA6F95CA}"/>
              </a:ext>
            </a:extLst>
          </p:cNvPr>
          <p:cNvSpPr/>
          <p:nvPr/>
        </p:nvSpPr>
        <p:spPr bwMode="auto">
          <a:xfrm flipH="1">
            <a:off x="3804757" y="3039910"/>
            <a:ext cx="452598" cy="452596"/>
          </a:xfrm>
          <a:prstGeom prst="ellipse">
            <a:avLst/>
          </a:prstGeom>
          <a:gradFill>
            <a:gsLst>
              <a:gs pos="0">
                <a:srgbClr val="C30F0F">
                  <a:lumMod val="90000"/>
                  <a:lumOff val="10000"/>
                </a:srgbClr>
              </a:gs>
              <a:gs pos="45000">
                <a:srgbClr val="C30F0F"/>
              </a:gs>
            </a:gsLst>
            <a:lin ang="5400000" scaled="1"/>
          </a:gradFill>
          <a:ln w="6350">
            <a:solidFill>
              <a:schemeClr val="bg1"/>
            </a:solid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000" dirty="0">
                <a:ln w="19050">
                  <a:noFill/>
                </a:ln>
                <a:gradFill>
                  <a:gsLst>
                    <a:gs pos="100000">
                      <a:srgbClr val="E9BE61"/>
                    </a:gs>
                    <a:gs pos="49000">
                      <a:srgbClr val="FEEFAC"/>
                    </a:gs>
                  </a:gsLst>
                  <a:lin ang="5400000" scaled="0"/>
                </a:gradFill>
                <a:cs typeface="+mn-ea"/>
                <a:sym typeface="+mn-lt"/>
              </a:rPr>
              <a:t>1</a:t>
            </a:r>
            <a:endParaRPr lang="zh-CN" altLang="en-US" sz="2000" dirty="0">
              <a:ln w="19050">
                <a:noFill/>
              </a:ln>
              <a:gradFill>
                <a:gsLst>
                  <a:gs pos="100000">
                    <a:srgbClr val="E9BE61"/>
                  </a:gs>
                  <a:gs pos="49000">
                    <a:srgbClr val="FEEFAC"/>
                  </a:gs>
                </a:gsLst>
                <a:lin ang="5400000" scaled="0"/>
              </a:gradFill>
              <a:cs typeface="+mn-ea"/>
              <a:sym typeface="+mn-lt"/>
            </a:endParaRPr>
          </a:p>
        </p:txBody>
      </p:sp>
      <p:sp>
        <p:nvSpPr>
          <p:cNvPr id="10" name="椭圆 9">
            <a:extLst>
              <a:ext uri="{FF2B5EF4-FFF2-40B4-BE49-F238E27FC236}">
                <a16:creationId xmlns:a16="http://schemas.microsoft.com/office/drawing/2014/main" xmlns="" id="{98E78F52-6AD4-4FC0-873E-BB5DD1DD8D51}"/>
              </a:ext>
            </a:extLst>
          </p:cNvPr>
          <p:cNvSpPr/>
          <p:nvPr/>
        </p:nvSpPr>
        <p:spPr bwMode="auto">
          <a:xfrm flipH="1">
            <a:off x="3467391" y="4302429"/>
            <a:ext cx="452598" cy="452596"/>
          </a:xfrm>
          <a:prstGeom prst="ellipse">
            <a:avLst/>
          </a:prstGeom>
          <a:gradFill>
            <a:gsLst>
              <a:gs pos="0">
                <a:srgbClr val="C30F0F">
                  <a:lumMod val="90000"/>
                  <a:lumOff val="10000"/>
                </a:srgbClr>
              </a:gs>
              <a:gs pos="45000">
                <a:srgbClr val="C30F0F"/>
              </a:gs>
            </a:gsLst>
            <a:lin ang="5400000" scaled="1"/>
          </a:gradFill>
          <a:ln w="6350">
            <a:solidFill>
              <a:schemeClr val="bg1"/>
            </a:solid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000" dirty="0">
                <a:ln w="19050">
                  <a:noFill/>
                </a:ln>
                <a:gradFill>
                  <a:gsLst>
                    <a:gs pos="100000">
                      <a:srgbClr val="E9BE61"/>
                    </a:gs>
                    <a:gs pos="49000">
                      <a:srgbClr val="FEEFAC"/>
                    </a:gs>
                  </a:gsLst>
                  <a:lin ang="5400000" scaled="0"/>
                </a:gradFill>
                <a:cs typeface="+mn-ea"/>
                <a:sym typeface="+mn-lt"/>
              </a:rPr>
              <a:t>2</a:t>
            </a:r>
            <a:endParaRPr lang="zh-CN" altLang="en-US" sz="2000" dirty="0">
              <a:ln w="19050">
                <a:noFill/>
              </a:ln>
              <a:gradFill>
                <a:gsLst>
                  <a:gs pos="100000">
                    <a:srgbClr val="E9BE61"/>
                  </a:gs>
                  <a:gs pos="49000">
                    <a:srgbClr val="FEEFAC"/>
                  </a:gs>
                </a:gsLst>
                <a:lin ang="5400000" scaled="0"/>
              </a:gradFill>
              <a:cs typeface="+mn-ea"/>
              <a:sym typeface="+mn-lt"/>
            </a:endParaRPr>
          </a:p>
        </p:txBody>
      </p:sp>
      <p:sp>
        <p:nvSpPr>
          <p:cNvPr id="11" name="椭圆 10">
            <a:extLst>
              <a:ext uri="{FF2B5EF4-FFF2-40B4-BE49-F238E27FC236}">
                <a16:creationId xmlns:a16="http://schemas.microsoft.com/office/drawing/2014/main" xmlns="" id="{8E229C17-92B7-4286-A388-ECFBF7277E06}"/>
              </a:ext>
            </a:extLst>
          </p:cNvPr>
          <p:cNvSpPr/>
          <p:nvPr/>
        </p:nvSpPr>
        <p:spPr bwMode="auto">
          <a:xfrm flipH="1">
            <a:off x="3804757" y="5646298"/>
            <a:ext cx="452598" cy="452596"/>
          </a:xfrm>
          <a:prstGeom prst="ellipse">
            <a:avLst/>
          </a:prstGeom>
          <a:gradFill>
            <a:gsLst>
              <a:gs pos="0">
                <a:srgbClr val="C30F0F">
                  <a:lumMod val="90000"/>
                  <a:lumOff val="10000"/>
                </a:srgbClr>
              </a:gs>
              <a:gs pos="45000">
                <a:srgbClr val="C30F0F"/>
              </a:gs>
            </a:gsLst>
            <a:lin ang="5400000" scaled="1"/>
          </a:gradFill>
          <a:ln w="6350">
            <a:solidFill>
              <a:schemeClr val="bg1"/>
            </a:solid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000" dirty="0">
                <a:ln w="19050">
                  <a:noFill/>
                </a:ln>
                <a:gradFill>
                  <a:gsLst>
                    <a:gs pos="100000">
                      <a:srgbClr val="E9BE61"/>
                    </a:gs>
                    <a:gs pos="49000">
                      <a:srgbClr val="FEEFAC"/>
                    </a:gs>
                  </a:gsLst>
                  <a:lin ang="5400000" scaled="0"/>
                </a:gradFill>
                <a:cs typeface="+mn-ea"/>
                <a:sym typeface="+mn-lt"/>
              </a:rPr>
              <a:t>3</a:t>
            </a:r>
            <a:endParaRPr lang="zh-CN" altLang="en-US" sz="2000" dirty="0">
              <a:ln w="19050">
                <a:noFill/>
              </a:ln>
              <a:gradFill>
                <a:gsLst>
                  <a:gs pos="100000">
                    <a:srgbClr val="E9BE61"/>
                  </a:gs>
                  <a:gs pos="49000">
                    <a:srgbClr val="FEEFAC"/>
                  </a:gs>
                </a:gsLst>
                <a:lin ang="5400000" scaled="0"/>
              </a:gradFill>
              <a:cs typeface="+mn-ea"/>
              <a:sym typeface="+mn-lt"/>
            </a:endParaRPr>
          </a:p>
        </p:txBody>
      </p:sp>
      <p:sp>
        <p:nvSpPr>
          <p:cNvPr id="12" name="矩形 11">
            <a:extLst>
              <a:ext uri="{FF2B5EF4-FFF2-40B4-BE49-F238E27FC236}">
                <a16:creationId xmlns:a16="http://schemas.microsoft.com/office/drawing/2014/main" xmlns="" id="{ABE34570-5CB4-4AC9-A0D0-AC5AA1444CF4}"/>
              </a:ext>
            </a:extLst>
          </p:cNvPr>
          <p:cNvSpPr/>
          <p:nvPr/>
        </p:nvSpPr>
        <p:spPr>
          <a:xfrm>
            <a:off x="4368422" y="2958560"/>
            <a:ext cx="6232651" cy="634020"/>
          </a:xfrm>
          <a:prstGeom prst="rect">
            <a:avLst/>
          </a:prstGeom>
        </p:spPr>
        <p:txBody>
          <a:bodyPr wrap="square">
            <a:spAutoFit/>
          </a:bodyPr>
          <a:lstStyle/>
          <a:p>
            <a:pPr lvl="0" algn="just">
              <a:lnSpc>
                <a:spcPct val="110000"/>
              </a:lnSpc>
              <a:buClr>
                <a:schemeClr val="accent1"/>
              </a:buClr>
              <a:defRPr/>
            </a:pPr>
            <a:r>
              <a:rPr lang="zh-CN" altLang="en-US" sz="1600" dirty="0">
                <a:solidFill>
                  <a:prstClr val="black"/>
                </a:solidFill>
                <a:cs typeface="+mn-ea"/>
                <a:sym typeface="+mn-lt"/>
              </a:rPr>
              <a:t>“历史是最好的教科书”，“学习党史、国史，是坚持和发展中国特色社会主义、把党和国家各项事业继续推向前进的必修课。”</a:t>
            </a:r>
          </a:p>
        </p:txBody>
      </p:sp>
      <p:sp>
        <p:nvSpPr>
          <p:cNvPr id="13" name="矩形 12">
            <a:extLst>
              <a:ext uri="{FF2B5EF4-FFF2-40B4-BE49-F238E27FC236}">
                <a16:creationId xmlns:a16="http://schemas.microsoft.com/office/drawing/2014/main" xmlns="" id="{0C11CC70-8440-4147-A3A1-EE7EA468A79A}"/>
              </a:ext>
            </a:extLst>
          </p:cNvPr>
          <p:cNvSpPr/>
          <p:nvPr/>
        </p:nvSpPr>
        <p:spPr>
          <a:xfrm>
            <a:off x="4031056" y="4221078"/>
            <a:ext cx="6038580" cy="634020"/>
          </a:xfrm>
          <a:prstGeom prst="rect">
            <a:avLst/>
          </a:prstGeom>
        </p:spPr>
        <p:txBody>
          <a:bodyPr wrap="square">
            <a:spAutoFit/>
          </a:bodyPr>
          <a:lstStyle/>
          <a:p>
            <a:pPr lvl="0" algn="just">
              <a:lnSpc>
                <a:spcPct val="110000"/>
              </a:lnSpc>
              <a:buClr>
                <a:schemeClr val="accent1"/>
              </a:buClr>
              <a:defRPr/>
            </a:pPr>
            <a:r>
              <a:rPr lang="zh-CN" altLang="en-US" sz="1600" dirty="0">
                <a:solidFill>
                  <a:prstClr val="black"/>
                </a:solidFill>
                <a:cs typeface="+mn-ea"/>
                <a:sym typeface="+mn-lt"/>
              </a:rPr>
              <a:t>新形势下，习近平总书记多次论述学习党史国史的意义，并就学什么、如何学习提出了自己的真知灼见。</a:t>
            </a:r>
          </a:p>
        </p:txBody>
      </p:sp>
      <p:sp>
        <p:nvSpPr>
          <p:cNvPr id="14" name="矩形 13">
            <a:extLst>
              <a:ext uri="{FF2B5EF4-FFF2-40B4-BE49-F238E27FC236}">
                <a16:creationId xmlns:a16="http://schemas.microsoft.com/office/drawing/2014/main" xmlns="" id="{61511AA3-EACE-4CD7-A987-37C16879E049}"/>
              </a:ext>
            </a:extLst>
          </p:cNvPr>
          <p:cNvSpPr/>
          <p:nvPr/>
        </p:nvSpPr>
        <p:spPr>
          <a:xfrm>
            <a:off x="4368422" y="5585652"/>
            <a:ext cx="6337678" cy="634020"/>
          </a:xfrm>
          <a:prstGeom prst="rect">
            <a:avLst/>
          </a:prstGeom>
        </p:spPr>
        <p:txBody>
          <a:bodyPr wrap="square">
            <a:spAutoFit/>
          </a:bodyPr>
          <a:lstStyle/>
          <a:p>
            <a:pPr lvl="0" algn="just">
              <a:lnSpc>
                <a:spcPct val="110000"/>
              </a:lnSpc>
              <a:buClr>
                <a:schemeClr val="accent1"/>
              </a:buClr>
              <a:defRPr/>
            </a:pPr>
            <a:r>
              <a:rPr lang="zh-CN" altLang="en-US" sz="1600" dirty="0">
                <a:solidFill>
                  <a:prstClr val="black"/>
                </a:solidFill>
                <a:cs typeface="+mn-ea"/>
                <a:sym typeface="+mn-lt"/>
              </a:rPr>
              <a:t>这对于我们了解党和国家的历史，增强中国特色社会主义自信，具有很强的指导性。</a:t>
            </a:r>
          </a:p>
        </p:txBody>
      </p:sp>
      <p:pic>
        <p:nvPicPr>
          <p:cNvPr id="15" name="图片 14">
            <a:extLst>
              <a:ext uri="{FF2B5EF4-FFF2-40B4-BE49-F238E27FC236}">
                <a16:creationId xmlns:a16="http://schemas.microsoft.com/office/drawing/2014/main" xmlns="" id="{10B22DB3-C0F7-4145-8AB2-29BD21119E7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76427" y="2005225"/>
            <a:ext cx="1439146" cy="376854"/>
          </a:xfrm>
          <a:prstGeom prst="rect">
            <a:avLst/>
          </a:prstGeom>
        </p:spPr>
      </p:pic>
      <p:cxnSp>
        <p:nvCxnSpPr>
          <p:cNvPr id="16" name="直接连接符 15">
            <a:extLst>
              <a:ext uri="{FF2B5EF4-FFF2-40B4-BE49-F238E27FC236}">
                <a16:creationId xmlns:a16="http://schemas.microsoft.com/office/drawing/2014/main" xmlns="" id="{7AD0B5CD-1145-40B0-A64C-4B835BAACB34}"/>
              </a:ext>
            </a:extLst>
          </p:cNvPr>
          <p:cNvCxnSpPr>
            <a:cxnSpLocks/>
          </p:cNvCxnSpPr>
          <p:nvPr/>
        </p:nvCxnSpPr>
        <p:spPr>
          <a:xfrm>
            <a:off x="6985334" y="2174754"/>
            <a:ext cx="3252680" cy="0"/>
          </a:xfrm>
          <a:prstGeom prst="line">
            <a:avLst/>
          </a:prstGeom>
          <a:ln w="25400" cap="rnd">
            <a:gradFill>
              <a:gsLst>
                <a:gs pos="100000">
                  <a:srgbClr val="FBF9F9"/>
                </a:gs>
                <a:gs pos="0">
                  <a:srgbClr val="CB151D"/>
                </a:gs>
              </a:gsLst>
              <a:lin ang="0" scaled="0"/>
            </a:gra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xmlns="" id="{8F7E82A7-6F06-48DD-9311-0E7114704755}"/>
              </a:ext>
            </a:extLst>
          </p:cNvPr>
          <p:cNvCxnSpPr>
            <a:cxnSpLocks/>
          </p:cNvCxnSpPr>
          <p:nvPr/>
        </p:nvCxnSpPr>
        <p:spPr>
          <a:xfrm flipH="1">
            <a:off x="2159000" y="2204977"/>
            <a:ext cx="2994311" cy="0"/>
          </a:xfrm>
          <a:prstGeom prst="line">
            <a:avLst/>
          </a:prstGeom>
          <a:ln w="25400" cap="rnd">
            <a:gradFill>
              <a:gsLst>
                <a:gs pos="100000">
                  <a:srgbClr val="FDFAFB"/>
                </a:gs>
                <a:gs pos="0">
                  <a:srgbClr val="CB151D"/>
                </a:gs>
              </a:gsLst>
              <a:lin ang="0" scaled="0"/>
            </a:gra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xmlns="" id="{12DD0365-7E58-484D-B38B-16091D17E48D}"/>
              </a:ext>
            </a:extLst>
          </p:cNvPr>
          <p:cNvSpPr/>
          <p:nvPr/>
        </p:nvSpPr>
        <p:spPr>
          <a:xfrm>
            <a:off x="1861084" y="1398221"/>
            <a:ext cx="8469831" cy="565604"/>
          </a:xfrm>
          <a:prstGeom prst="rect">
            <a:avLst/>
          </a:prstGeom>
        </p:spPr>
        <p:txBody>
          <a:bodyPr wrap="square">
            <a:spAutoFit/>
          </a:bodyPr>
          <a:lstStyle/>
          <a:p>
            <a:pPr algn="ctr">
              <a:lnSpc>
                <a:spcPct val="120000"/>
              </a:lnSpc>
            </a:pPr>
            <a:r>
              <a:rPr lang="zh-CN" altLang="en-US" sz="2800" dirty="0">
                <a:gradFill>
                  <a:gsLst>
                    <a:gs pos="0">
                      <a:schemeClr val="accent1">
                        <a:lumMod val="90000"/>
                        <a:lumOff val="10000"/>
                      </a:schemeClr>
                    </a:gs>
                    <a:gs pos="100000">
                      <a:schemeClr val="accent1"/>
                    </a:gs>
                  </a:gsLst>
                  <a:lin ang="5400000" scaled="1"/>
                </a:gradFill>
                <a:cs typeface="+mn-ea"/>
                <a:sym typeface="+mn-lt"/>
              </a:rPr>
              <a:t>学习党史、国史，是坚持和发展中国特色社会主义</a:t>
            </a:r>
          </a:p>
        </p:txBody>
      </p:sp>
    </p:spTree>
    <p:extLst>
      <p:ext uri="{BB962C8B-B14F-4D97-AF65-F5344CB8AC3E}">
        <p14:creationId xmlns:p14="http://schemas.microsoft.com/office/powerpoint/2010/main" val="369226895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
                                        </p:tgtEl>
                                        <p:attrNameLst>
                                          <p:attrName>style.visibility</p:attrName>
                                        </p:attrNameLst>
                                      </p:cBhvr>
                                      <p:to>
                                        <p:strVal val="visible"/>
                                      </p:to>
                                    </p:set>
                                    <p:anim calcmode="lin" valueType="num">
                                      <p:cBhvr additive="base">
                                        <p:cTn id="47" dur="500" fill="hold"/>
                                        <p:tgtEl>
                                          <p:spTgt spid="4"/>
                                        </p:tgtEl>
                                        <p:attrNameLst>
                                          <p:attrName>ppt_x</p:attrName>
                                        </p:attrNameLst>
                                      </p:cBhvr>
                                      <p:tavLst>
                                        <p:tav tm="0">
                                          <p:val>
                                            <p:strVal val="#ppt_x"/>
                                          </p:val>
                                        </p:tav>
                                        <p:tav tm="100000">
                                          <p:val>
                                            <p:strVal val="#ppt_x"/>
                                          </p:val>
                                        </p:tav>
                                      </p:tavLst>
                                    </p:anim>
                                    <p:anim calcmode="lin" valueType="num">
                                      <p:cBhvr additive="base">
                                        <p:cTn id="48" dur="500" fill="hold"/>
                                        <p:tgtEl>
                                          <p:spTgt spid="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
                                        </p:tgtEl>
                                        <p:attrNameLst>
                                          <p:attrName>style.visibility</p:attrName>
                                        </p:attrNameLst>
                                      </p:cBhvr>
                                      <p:to>
                                        <p:strVal val="visible"/>
                                      </p:to>
                                    </p:set>
                                    <p:anim calcmode="lin" valueType="num">
                                      <p:cBhvr additive="base">
                                        <p:cTn id="51" dur="500" fill="hold"/>
                                        <p:tgtEl>
                                          <p:spTgt spid="5"/>
                                        </p:tgtEl>
                                        <p:attrNameLst>
                                          <p:attrName>ppt_x</p:attrName>
                                        </p:attrNameLst>
                                      </p:cBhvr>
                                      <p:tavLst>
                                        <p:tav tm="0">
                                          <p:val>
                                            <p:strVal val="#ppt_x"/>
                                          </p:val>
                                        </p:tav>
                                        <p:tav tm="100000">
                                          <p:val>
                                            <p:strVal val="#ppt_x"/>
                                          </p:val>
                                        </p:tav>
                                      </p:tavLst>
                                    </p:anim>
                                    <p:anim calcmode="lin" valueType="num">
                                      <p:cBhvr additive="base">
                                        <p:cTn id="52" dur="500" fill="hold"/>
                                        <p:tgtEl>
                                          <p:spTgt spid="5"/>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500" fill="hold"/>
                                        <p:tgtEl>
                                          <p:spTgt spid="6"/>
                                        </p:tgtEl>
                                        <p:attrNameLst>
                                          <p:attrName>ppt_x</p:attrName>
                                        </p:attrNameLst>
                                      </p:cBhvr>
                                      <p:tavLst>
                                        <p:tav tm="0">
                                          <p:val>
                                            <p:strVal val="#ppt_x"/>
                                          </p:val>
                                        </p:tav>
                                        <p:tav tm="100000">
                                          <p:val>
                                            <p:strVal val="#ppt_x"/>
                                          </p:val>
                                        </p:tav>
                                      </p:tavLst>
                                    </p:anim>
                                    <p:anim calcmode="lin" valueType="num">
                                      <p:cBhvr additive="base">
                                        <p:cTn id="56" dur="500" fill="hold"/>
                                        <p:tgtEl>
                                          <p:spTgt spid="6"/>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fill="hold"/>
                                        <p:tgtEl>
                                          <p:spTgt spid="18"/>
                                        </p:tgtEl>
                                        <p:attrNameLst>
                                          <p:attrName>ppt_x</p:attrName>
                                        </p:attrNameLst>
                                      </p:cBhvr>
                                      <p:tavLst>
                                        <p:tav tm="0">
                                          <p:val>
                                            <p:strVal val="#ppt_x"/>
                                          </p:val>
                                        </p:tav>
                                        <p:tav tm="100000">
                                          <p:val>
                                            <p:strVal val="#ppt_x"/>
                                          </p:val>
                                        </p:tav>
                                      </p:tavLst>
                                    </p:anim>
                                    <p:anim calcmode="lin" valueType="num">
                                      <p:cBhvr additive="base">
                                        <p:cTn id="60" dur="500" fill="hold"/>
                                        <p:tgtEl>
                                          <p:spTgt spid="18"/>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500" fill="hold"/>
                                        <p:tgtEl>
                                          <p:spTgt spid="15"/>
                                        </p:tgtEl>
                                        <p:attrNameLst>
                                          <p:attrName>ppt_x</p:attrName>
                                        </p:attrNameLst>
                                      </p:cBhvr>
                                      <p:tavLst>
                                        <p:tav tm="0">
                                          <p:val>
                                            <p:strVal val="#ppt_x"/>
                                          </p:val>
                                        </p:tav>
                                        <p:tav tm="100000">
                                          <p:val>
                                            <p:strVal val="#ppt_x"/>
                                          </p:val>
                                        </p:tav>
                                      </p:tavLst>
                                    </p:anim>
                                    <p:anim calcmode="lin" valueType="num">
                                      <p:cBhvr additive="base">
                                        <p:cTn id="64" dur="50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fill="hold"/>
                                        <p:tgtEl>
                                          <p:spTgt spid="16"/>
                                        </p:tgtEl>
                                        <p:attrNameLst>
                                          <p:attrName>ppt_x</p:attrName>
                                        </p:attrNameLst>
                                      </p:cBhvr>
                                      <p:tavLst>
                                        <p:tav tm="0">
                                          <p:val>
                                            <p:strVal val="#ppt_x"/>
                                          </p:val>
                                        </p:tav>
                                        <p:tav tm="100000">
                                          <p:val>
                                            <p:strVal val="#ppt_x"/>
                                          </p:val>
                                        </p:tav>
                                      </p:tavLst>
                                    </p:anim>
                                    <p:anim calcmode="lin" valueType="num">
                                      <p:cBhvr additive="base">
                                        <p:cTn id="68" dur="500" fill="hold"/>
                                        <p:tgtEl>
                                          <p:spTgt spid="16"/>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7"/>
                                        </p:tgtEl>
                                        <p:attrNameLst>
                                          <p:attrName>style.visibility</p:attrName>
                                        </p:attrNameLst>
                                      </p:cBhvr>
                                      <p:to>
                                        <p:strVal val="visible"/>
                                      </p:to>
                                    </p:set>
                                    <p:anim calcmode="lin" valueType="num">
                                      <p:cBhvr additive="base">
                                        <p:cTn id="71" dur="500" fill="hold"/>
                                        <p:tgtEl>
                                          <p:spTgt spid="17"/>
                                        </p:tgtEl>
                                        <p:attrNameLst>
                                          <p:attrName>ppt_x</p:attrName>
                                        </p:attrNameLst>
                                      </p:cBhvr>
                                      <p:tavLst>
                                        <p:tav tm="0">
                                          <p:val>
                                            <p:strVal val="#ppt_x"/>
                                          </p:val>
                                        </p:tav>
                                        <p:tav tm="100000">
                                          <p:val>
                                            <p:strVal val="#ppt_x"/>
                                          </p:val>
                                        </p:tav>
                                      </p:tavLst>
                                    </p:anim>
                                    <p:anim calcmode="lin" valueType="num">
                                      <p:cBhvr additive="base">
                                        <p:cTn id="7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animBg="1"/>
      <p:bldP spid="6" grpId="0" animBg="1"/>
      <p:bldP spid="7" grpId="0" animBg="1"/>
      <p:bldP spid="9" grpId="0" animBg="1"/>
      <p:bldP spid="10" grpId="0" animBg="1"/>
      <p:bldP spid="11" grpId="0" animBg="1"/>
      <p:bldP spid="12" grpId="0"/>
      <p:bldP spid="13" grpId="0"/>
      <p:bldP spid="14"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361BC399-8918-4A87-B27D-D66ED17F0E25}"/>
              </a:ext>
            </a:extLst>
          </p:cNvPr>
          <p:cNvSpPr/>
          <p:nvPr/>
        </p:nvSpPr>
        <p:spPr>
          <a:xfrm>
            <a:off x="1085058" y="138822"/>
            <a:ext cx="9227342" cy="584775"/>
          </a:xfrm>
          <a:prstGeom prst="rect">
            <a:avLst/>
          </a:prstGeom>
          <a:noFill/>
          <a:ln>
            <a:noFill/>
          </a:ln>
          <a:effectLst/>
        </p:spPr>
        <p:txBody>
          <a:bodyPr wrap="square" rtlCol="0">
            <a:spAutoFit/>
          </a:bodyPr>
          <a:lstStyle/>
          <a:p>
            <a:r>
              <a:rPr lang="zh-CN" altLang="en-US" sz="3200" dirty="0">
                <a:ln w="19050">
                  <a:noFill/>
                </a:ln>
                <a:gradFill>
                  <a:gsLst>
                    <a:gs pos="100000">
                      <a:srgbClr val="E9BE61"/>
                    </a:gs>
                    <a:gs pos="49000">
                      <a:srgbClr val="FEEFAC"/>
                    </a:gs>
                  </a:gsLst>
                  <a:lin ang="5400000" scaled="0"/>
                </a:gradFill>
                <a:cs typeface="+mn-ea"/>
                <a:sym typeface="+mn-lt"/>
              </a:rPr>
              <a:t>牢记党史国史践行初心使命</a:t>
            </a:r>
          </a:p>
        </p:txBody>
      </p:sp>
      <p:pic>
        <p:nvPicPr>
          <p:cNvPr id="3" name="图片 2" descr="卡通人物&#10;&#10;低可信度描述已自动生成">
            <a:extLst>
              <a:ext uri="{FF2B5EF4-FFF2-40B4-BE49-F238E27FC236}">
                <a16:creationId xmlns:a16="http://schemas.microsoft.com/office/drawing/2014/main" xmlns="" id="{EBF0E55B-D81D-4499-943F-DBEAA490B05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7534" y="173661"/>
            <a:ext cx="578772" cy="515096"/>
          </a:xfrm>
          <a:prstGeom prst="rect">
            <a:avLst/>
          </a:prstGeom>
        </p:spPr>
      </p:pic>
      <p:pic>
        <p:nvPicPr>
          <p:cNvPr id="4" name="图片 3">
            <a:extLst>
              <a:ext uri="{FF2B5EF4-FFF2-40B4-BE49-F238E27FC236}">
                <a16:creationId xmlns:a16="http://schemas.microsoft.com/office/drawing/2014/main" xmlns="" id="{A4455A74-319B-4CB9-A8BB-FB192FA5D8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76427" y="2005225"/>
            <a:ext cx="1439146" cy="376854"/>
          </a:xfrm>
          <a:prstGeom prst="rect">
            <a:avLst/>
          </a:prstGeom>
        </p:spPr>
      </p:pic>
      <p:cxnSp>
        <p:nvCxnSpPr>
          <p:cNvPr id="5" name="直接连接符 4">
            <a:extLst>
              <a:ext uri="{FF2B5EF4-FFF2-40B4-BE49-F238E27FC236}">
                <a16:creationId xmlns:a16="http://schemas.microsoft.com/office/drawing/2014/main" xmlns="" id="{C7CD51B9-F51B-4FF5-977F-DD2288DEAC83}"/>
              </a:ext>
            </a:extLst>
          </p:cNvPr>
          <p:cNvCxnSpPr>
            <a:cxnSpLocks/>
          </p:cNvCxnSpPr>
          <p:nvPr/>
        </p:nvCxnSpPr>
        <p:spPr>
          <a:xfrm>
            <a:off x="6985334" y="2174754"/>
            <a:ext cx="3252680" cy="0"/>
          </a:xfrm>
          <a:prstGeom prst="line">
            <a:avLst/>
          </a:prstGeom>
          <a:ln w="25400" cap="rnd">
            <a:gradFill>
              <a:gsLst>
                <a:gs pos="100000">
                  <a:srgbClr val="FBF9F9"/>
                </a:gs>
                <a:gs pos="0">
                  <a:srgbClr val="CB151D"/>
                </a:gs>
              </a:gsLst>
              <a:lin ang="0" scaled="0"/>
            </a:gra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xmlns="" id="{E4333E9C-5E09-48D3-9520-F154F92E331F}"/>
              </a:ext>
            </a:extLst>
          </p:cNvPr>
          <p:cNvCxnSpPr>
            <a:cxnSpLocks/>
          </p:cNvCxnSpPr>
          <p:nvPr/>
        </p:nvCxnSpPr>
        <p:spPr>
          <a:xfrm flipH="1">
            <a:off x="2159000" y="2204977"/>
            <a:ext cx="2994311" cy="0"/>
          </a:xfrm>
          <a:prstGeom prst="line">
            <a:avLst/>
          </a:prstGeom>
          <a:ln w="25400" cap="rnd">
            <a:gradFill>
              <a:gsLst>
                <a:gs pos="100000">
                  <a:srgbClr val="FDFAFB"/>
                </a:gs>
                <a:gs pos="0">
                  <a:srgbClr val="CB151D"/>
                </a:gs>
              </a:gsLst>
              <a:lin ang="0" scaled="0"/>
            </a:gra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xmlns="" id="{38EB85B5-5CF3-457A-91E3-B05624DB7B76}"/>
              </a:ext>
            </a:extLst>
          </p:cNvPr>
          <p:cNvSpPr/>
          <p:nvPr/>
        </p:nvSpPr>
        <p:spPr>
          <a:xfrm>
            <a:off x="1861084" y="1299090"/>
            <a:ext cx="8469831" cy="633187"/>
          </a:xfrm>
          <a:prstGeom prst="rect">
            <a:avLst/>
          </a:prstGeom>
        </p:spPr>
        <p:txBody>
          <a:bodyPr wrap="square">
            <a:spAutoFit/>
          </a:bodyPr>
          <a:lstStyle/>
          <a:p>
            <a:pPr algn="ctr">
              <a:lnSpc>
                <a:spcPct val="120000"/>
              </a:lnSpc>
            </a:pPr>
            <a:r>
              <a:rPr lang="zh-CN" altLang="en-US" sz="3200" dirty="0">
                <a:gradFill>
                  <a:gsLst>
                    <a:gs pos="0">
                      <a:schemeClr val="accent1">
                        <a:lumMod val="90000"/>
                        <a:lumOff val="10000"/>
                      </a:schemeClr>
                    </a:gs>
                    <a:gs pos="100000">
                      <a:schemeClr val="accent1"/>
                    </a:gs>
                  </a:gsLst>
                  <a:lin ang="5400000" scaled="1"/>
                </a:gradFill>
                <a:cs typeface="+mn-ea"/>
                <a:sym typeface="+mn-lt"/>
              </a:rPr>
              <a:t>学好党史国史具有重要的现实意义</a:t>
            </a:r>
          </a:p>
        </p:txBody>
      </p:sp>
      <p:sp>
        <p:nvSpPr>
          <p:cNvPr id="8" name="Aichitds2">
            <a:extLst>
              <a:ext uri="{FF2B5EF4-FFF2-40B4-BE49-F238E27FC236}">
                <a16:creationId xmlns:a16="http://schemas.microsoft.com/office/drawing/2014/main" xmlns="" id="{EB3D1B20-802F-460D-9A72-4EEEAF1C3CEC}"/>
              </a:ext>
            </a:extLst>
          </p:cNvPr>
          <p:cNvSpPr/>
          <p:nvPr/>
        </p:nvSpPr>
        <p:spPr bwMode="auto">
          <a:xfrm>
            <a:off x="1560968" y="3221538"/>
            <a:ext cx="2830057" cy="1155849"/>
          </a:xfrm>
          <a:prstGeom prst="rect">
            <a:avLst/>
          </a:prstGeom>
          <a:solidFill>
            <a:schemeClr val="bg1">
              <a:lumMod val="85000"/>
              <a:alpha val="23000"/>
            </a:schemeClr>
          </a:solidFill>
          <a:ln w="6350" cap="flat" cmpd="sng" algn="ctr">
            <a:solidFill>
              <a:srgbClr val="FFFFFF">
                <a:lumMod val="75000"/>
              </a:srgbClr>
            </a:solidFill>
            <a:prstDash val="solid"/>
            <a:round/>
            <a:headEnd type="none" w="med" len="med"/>
            <a:tailEnd type="none" w="med" len="med"/>
          </a:ln>
          <a:effectLst/>
        </p:spPr>
        <p:txBody>
          <a:bodyPr vert="horz" wrap="square" lIns="91404" tIns="45702" rIns="91404" bIns="45702" numCol="1" rtlCol="0" anchor="t" anchorCtr="0" compatLnSpc="1"/>
          <a:lstStyle/>
          <a:p>
            <a:pPr marL="0" marR="0" lvl="0" indent="0" algn="ctr"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BC0000"/>
              </a:solidFill>
              <a:effectLst/>
              <a:uLnTx/>
              <a:uFillTx/>
              <a:cs typeface="+mn-ea"/>
              <a:sym typeface="+mn-lt"/>
            </a:endParaRPr>
          </a:p>
        </p:txBody>
      </p:sp>
      <p:sp>
        <p:nvSpPr>
          <p:cNvPr id="9" name="矩形: 圆角 8">
            <a:extLst>
              <a:ext uri="{FF2B5EF4-FFF2-40B4-BE49-F238E27FC236}">
                <a16:creationId xmlns:a16="http://schemas.microsoft.com/office/drawing/2014/main" xmlns="" id="{74399D80-41C3-4B38-9551-8D6751C394C7}"/>
              </a:ext>
            </a:extLst>
          </p:cNvPr>
          <p:cNvSpPr/>
          <p:nvPr/>
        </p:nvSpPr>
        <p:spPr bwMode="auto">
          <a:xfrm>
            <a:off x="2299496" y="2929570"/>
            <a:ext cx="1353001" cy="499430"/>
          </a:xfrm>
          <a:prstGeom prst="roundRect">
            <a:avLst>
              <a:gd name="adj" fmla="val 140"/>
            </a:avLst>
          </a:prstGeom>
          <a:gradFill>
            <a:gsLst>
              <a:gs pos="0">
                <a:srgbClr val="C30F0F">
                  <a:lumMod val="90000"/>
                  <a:lumOff val="10000"/>
                </a:srgbClr>
              </a:gs>
              <a:gs pos="45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altLang="zh-CN" dirty="0">
                <a:ln w="19050">
                  <a:noFill/>
                </a:ln>
                <a:gradFill>
                  <a:gsLst>
                    <a:gs pos="100000">
                      <a:srgbClr val="E9BE61"/>
                    </a:gs>
                    <a:gs pos="49000">
                      <a:srgbClr val="FEEFAC"/>
                    </a:gs>
                  </a:gsLst>
                  <a:lin ang="5400000" scaled="0"/>
                </a:gradFill>
                <a:cs typeface="+mn-ea"/>
                <a:sym typeface="+mn-lt"/>
              </a:rPr>
              <a:t>01</a:t>
            </a:r>
            <a:endParaRPr lang="zh-CN" altLang="en-US" dirty="0">
              <a:ln w="19050">
                <a:noFill/>
              </a:ln>
              <a:gradFill>
                <a:gsLst>
                  <a:gs pos="100000">
                    <a:srgbClr val="E9BE61"/>
                  </a:gs>
                  <a:gs pos="49000">
                    <a:srgbClr val="FEEFAC"/>
                  </a:gs>
                </a:gsLst>
                <a:lin ang="5400000" scaled="0"/>
              </a:gradFill>
              <a:cs typeface="+mn-ea"/>
              <a:sym typeface="+mn-lt"/>
            </a:endParaRPr>
          </a:p>
        </p:txBody>
      </p:sp>
      <p:sp>
        <p:nvSpPr>
          <p:cNvPr id="10" name="矩形 9">
            <a:extLst>
              <a:ext uri="{FF2B5EF4-FFF2-40B4-BE49-F238E27FC236}">
                <a16:creationId xmlns:a16="http://schemas.microsoft.com/office/drawing/2014/main" xmlns="" id="{65F1DD6F-AD4E-467D-9E0A-FDC675880DFA}"/>
              </a:ext>
            </a:extLst>
          </p:cNvPr>
          <p:cNvSpPr/>
          <p:nvPr/>
        </p:nvSpPr>
        <p:spPr>
          <a:xfrm>
            <a:off x="1842943" y="3588846"/>
            <a:ext cx="2266106" cy="646331"/>
          </a:xfrm>
          <a:prstGeom prst="rect">
            <a:avLst/>
          </a:prstGeom>
        </p:spPr>
        <p:txBody>
          <a:bodyPr wrap="square">
            <a:spAutoFit/>
          </a:bodyPr>
          <a:lstStyle/>
          <a:p>
            <a:pPr algn="ctr"/>
            <a:r>
              <a:rPr lang="zh-CN" altLang="en-US" dirty="0">
                <a:gradFill>
                  <a:gsLst>
                    <a:gs pos="0">
                      <a:schemeClr val="accent1">
                        <a:lumMod val="90000"/>
                        <a:lumOff val="10000"/>
                      </a:schemeClr>
                    </a:gs>
                    <a:gs pos="100000">
                      <a:schemeClr val="accent1"/>
                    </a:gs>
                  </a:gsLst>
                  <a:lin ang="5400000" scaled="1"/>
                </a:gradFill>
                <a:cs typeface="+mn-ea"/>
                <a:sym typeface="+mn-lt"/>
              </a:rPr>
              <a:t>学好党史国史有助于我们认清国情</a:t>
            </a:r>
          </a:p>
        </p:txBody>
      </p:sp>
      <p:sp>
        <p:nvSpPr>
          <p:cNvPr id="11" name="Aichitds2">
            <a:extLst>
              <a:ext uri="{FF2B5EF4-FFF2-40B4-BE49-F238E27FC236}">
                <a16:creationId xmlns:a16="http://schemas.microsoft.com/office/drawing/2014/main" xmlns="" id="{233BBB37-BEA7-4C73-B7B3-471C54CCC146}"/>
              </a:ext>
            </a:extLst>
          </p:cNvPr>
          <p:cNvSpPr/>
          <p:nvPr/>
        </p:nvSpPr>
        <p:spPr bwMode="auto">
          <a:xfrm>
            <a:off x="4680971" y="3221538"/>
            <a:ext cx="2830057" cy="1155849"/>
          </a:xfrm>
          <a:prstGeom prst="rect">
            <a:avLst/>
          </a:prstGeom>
          <a:solidFill>
            <a:schemeClr val="bg1">
              <a:lumMod val="85000"/>
              <a:alpha val="23000"/>
            </a:schemeClr>
          </a:solidFill>
          <a:ln w="6350" cap="flat" cmpd="sng" algn="ctr">
            <a:solidFill>
              <a:srgbClr val="FFFFFF">
                <a:lumMod val="75000"/>
              </a:srgbClr>
            </a:solidFill>
            <a:prstDash val="solid"/>
            <a:round/>
            <a:headEnd type="none" w="med" len="med"/>
            <a:tailEnd type="none" w="med" len="med"/>
          </a:ln>
          <a:effectLst/>
        </p:spPr>
        <p:txBody>
          <a:bodyPr vert="horz" wrap="square" lIns="91404" tIns="45702" rIns="91404" bIns="45702" numCol="1" rtlCol="0" anchor="t" anchorCtr="0" compatLnSpc="1"/>
          <a:lstStyle/>
          <a:p>
            <a:pPr marL="0" marR="0" lvl="0" indent="0" algn="ctr"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BC0000"/>
              </a:solidFill>
              <a:effectLst/>
              <a:uLnTx/>
              <a:uFillTx/>
              <a:cs typeface="+mn-ea"/>
              <a:sym typeface="+mn-lt"/>
            </a:endParaRPr>
          </a:p>
        </p:txBody>
      </p:sp>
      <p:sp>
        <p:nvSpPr>
          <p:cNvPr id="12" name="矩形: 圆角 11">
            <a:extLst>
              <a:ext uri="{FF2B5EF4-FFF2-40B4-BE49-F238E27FC236}">
                <a16:creationId xmlns:a16="http://schemas.microsoft.com/office/drawing/2014/main" xmlns="" id="{6BCCA382-3EE0-4F98-8012-4E14C42D950F}"/>
              </a:ext>
            </a:extLst>
          </p:cNvPr>
          <p:cNvSpPr/>
          <p:nvPr/>
        </p:nvSpPr>
        <p:spPr bwMode="auto">
          <a:xfrm>
            <a:off x="5419499" y="2929570"/>
            <a:ext cx="1353001" cy="499430"/>
          </a:xfrm>
          <a:prstGeom prst="roundRect">
            <a:avLst>
              <a:gd name="adj" fmla="val 140"/>
            </a:avLst>
          </a:prstGeom>
          <a:gradFill>
            <a:gsLst>
              <a:gs pos="0">
                <a:srgbClr val="C30F0F">
                  <a:lumMod val="90000"/>
                  <a:lumOff val="10000"/>
                </a:srgbClr>
              </a:gs>
              <a:gs pos="45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altLang="zh-CN" dirty="0">
                <a:ln w="19050">
                  <a:noFill/>
                </a:ln>
                <a:gradFill>
                  <a:gsLst>
                    <a:gs pos="100000">
                      <a:srgbClr val="E9BE61"/>
                    </a:gs>
                    <a:gs pos="49000">
                      <a:srgbClr val="FEEFAC"/>
                    </a:gs>
                  </a:gsLst>
                  <a:lin ang="5400000" scaled="0"/>
                </a:gradFill>
                <a:cs typeface="+mn-ea"/>
                <a:sym typeface="+mn-lt"/>
              </a:rPr>
              <a:t>02</a:t>
            </a:r>
            <a:endParaRPr lang="zh-CN" altLang="en-US" dirty="0">
              <a:ln w="19050">
                <a:noFill/>
              </a:ln>
              <a:gradFill>
                <a:gsLst>
                  <a:gs pos="100000">
                    <a:srgbClr val="E9BE61"/>
                  </a:gs>
                  <a:gs pos="49000">
                    <a:srgbClr val="FEEFAC"/>
                  </a:gs>
                </a:gsLst>
                <a:lin ang="5400000" scaled="0"/>
              </a:gradFill>
              <a:cs typeface="+mn-ea"/>
              <a:sym typeface="+mn-lt"/>
            </a:endParaRPr>
          </a:p>
        </p:txBody>
      </p:sp>
      <p:sp>
        <p:nvSpPr>
          <p:cNvPr id="13" name="矩形 12">
            <a:extLst>
              <a:ext uri="{FF2B5EF4-FFF2-40B4-BE49-F238E27FC236}">
                <a16:creationId xmlns:a16="http://schemas.microsoft.com/office/drawing/2014/main" xmlns="" id="{4C03CCA8-5F55-42A0-AD93-80463D705FEE}"/>
              </a:ext>
            </a:extLst>
          </p:cNvPr>
          <p:cNvSpPr/>
          <p:nvPr/>
        </p:nvSpPr>
        <p:spPr>
          <a:xfrm>
            <a:off x="4821959" y="3588846"/>
            <a:ext cx="2548082" cy="646331"/>
          </a:xfrm>
          <a:prstGeom prst="rect">
            <a:avLst/>
          </a:prstGeom>
        </p:spPr>
        <p:txBody>
          <a:bodyPr wrap="square">
            <a:spAutoFit/>
          </a:bodyPr>
          <a:lstStyle/>
          <a:p>
            <a:pPr algn="ctr"/>
            <a:r>
              <a:rPr lang="zh-CN" altLang="en-US" dirty="0">
                <a:gradFill>
                  <a:gsLst>
                    <a:gs pos="0">
                      <a:schemeClr val="accent1">
                        <a:lumMod val="90000"/>
                        <a:lumOff val="10000"/>
                      </a:schemeClr>
                    </a:gs>
                    <a:gs pos="100000">
                      <a:schemeClr val="accent1"/>
                    </a:gs>
                  </a:gsLst>
                  <a:lin ang="5400000" scaled="1"/>
                </a:gradFill>
                <a:cs typeface="+mn-ea"/>
                <a:sym typeface="+mn-lt"/>
              </a:rPr>
              <a:t>学好党史国史有助于我们坚定社会主义信念</a:t>
            </a:r>
          </a:p>
        </p:txBody>
      </p:sp>
      <p:sp>
        <p:nvSpPr>
          <p:cNvPr id="14" name="Aichitds2">
            <a:extLst>
              <a:ext uri="{FF2B5EF4-FFF2-40B4-BE49-F238E27FC236}">
                <a16:creationId xmlns:a16="http://schemas.microsoft.com/office/drawing/2014/main" xmlns="" id="{35C1C647-D310-4295-842C-FAB273C3B65E}"/>
              </a:ext>
            </a:extLst>
          </p:cNvPr>
          <p:cNvSpPr/>
          <p:nvPr/>
        </p:nvSpPr>
        <p:spPr bwMode="auto">
          <a:xfrm>
            <a:off x="7800975" y="3221538"/>
            <a:ext cx="2830057" cy="1155849"/>
          </a:xfrm>
          <a:prstGeom prst="rect">
            <a:avLst/>
          </a:prstGeom>
          <a:solidFill>
            <a:schemeClr val="bg1">
              <a:lumMod val="85000"/>
              <a:alpha val="23000"/>
            </a:schemeClr>
          </a:solidFill>
          <a:ln w="6350" cap="flat" cmpd="sng" algn="ctr">
            <a:solidFill>
              <a:srgbClr val="FFFFFF">
                <a:lumMod val="75000"/>
              </a:srgbClr>
            </a:solidFill>
            <a:prstDash val="solid"/>
            <a:round/>
            <a:headEnd type="none" w="med" len="med"/>
            <a:tailEnd type="none" w="med" len="med"/>
          </a:ln>
          <a:effectLst/>
        </p:spPr>
        <p:txBody>
          <a:bodyPr vert="horz" wrap="square" lIns="91404" tIns="45702" rIns="91404" bIns="45702" numCol="1" rtlCol="0" anchor="t" anchorCtr="0" compatLnSpc="1"/>
          <a:lstStyle/>
          <a:p>
            <a:pPr marL="0" marR="0" lvl="0" indent="0" algn="ctr"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BC0000"/>
              </a:solidFill>
              <a:effectLst/>
              <a:uLnTx/>
              <a:uFillTx/>
              <a:cs typeface="+mn-ea"/>
              <a:sym typeface="+mn-lt"/>
            </a:endParaRPr>
          </a:p>
        </p:txBody>
      </p:sp>
      <p:sp>
        <p:nvSpPr>
          <p:cNvPr id="15" name="矩形: 圆角 14">
            <a:extLst>
              <a:ext uri="{FF2B5EF4-FFF2-40B4-BE49-F238E27FC236}">
                <a16:creationId xmlns:a16="http://schemas.microsoft.com/office/drawing/2014/main" xmlns="" id="{BF0D3510-E688-4043-819F-68DB04DC8A15}"/>
              </a:ext>
            </a:extLst>
          </p:cNvPr>
          <p:cNvSpPr/>
          <p:nvPr/>
        </p:nvSpPr>
        <p:spPr bwMode="auto">
          <a:xfrm>
            <a:off x="8539503" y="2929570"/>
            <a:ext cx="1353001" cy="499430"/>
          </a:xfrm>
          <a:prstGeom prst="roundRect">
            <a:avLst>
              <a:gd name="adj" fmla="val 140"/>
            </a:avLst>
          </a:prstGeom>
          <a:gradFill>
            <a:gsLst>
              <a:gs pos="0">
                <a:srgbClr val="C30F0F">
                  <a:lumMod val="90000"/>
                  <a:lumOff val="10000"/>
                </a:srgbClr>
              </a:gs>
              <a:gs pos="45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altLang="zh-CN" dirty="0">
                <a:ln w="19050">
                  <a:noFill/>
                </a:ln>
                <a:gradFill>
                  <a:gsLst>
                    <a:gs pos="100000">
                      <a:srgbClr val="E9BE61"/>
                    </a:gs>
                    <a:gs pos="49000">
                      <a:srgbClr val="FEEFAC"/>
                    </a:gs>
                  </a:gsLst>
                  <a:lin ang="5400000" scaled="0"/>
                </a:gradFill>
                <a:cs typeface="+mn-ea"/>
                <a:sym typeface="+mn-lt"/>
              </a:rPr>
              <a:t>03</a:t>
            </a:r>
            <a:endParaRPr lang="zh-CN" altLang="en-US" dirty="0">
              <a:ln w="19050">
                <a:noFill/>
              </a:ln>
              <a:gradFill>
                <a:gsLst>
                  <a:gs pos="100000">
                    <a:srgbClr val="E9BE61"/>
                  </a:gs>
                  <a:gs pos="49000">
                    <a:srgbClr val="FEEFAC"/>
                  </a:gs>
                </a:gsLst>
                <a:lin ang="5400000" scaled="0"/>
              </a:gradFill>
              <a:cs typeface="+mn-ea"/>
              <a:sym typeface="+mn-lt"/>
            </a:endParaRPr>
          </a:p>
        </p:txBody>
      </p:sp>
      <p:sp>
        <p:nvSpPr>
          <p:cNvPr id="16" name="矩形 15">
            <a:extLst>
              <a:ext uri="{FF2B5EF4-FFF2-40B4-BE49-F238E27FC236}">
                <a16:creationId xmlns:a16="http://schemas.microsoft.com/office/drawing/2014/main" xmlns="" id="{2E97D4AD-CAE8-430B-AC0C-7B5EC9A40BC2}"/>
              </a:ext>
            </a:extLst>
          </p:cNvPr>
          <p:cNvSpPr/>
          <p:nvPr/>
        </p:nvSpPr>
        <p:spPr>
          <a:xfrm>
            <a:off x="7941963" y="3588846"/>
            <a:ext cx="2548082" cy="646331"/>
          </a:xfrm>
          <a:prstGeom prst="rect">
            <a:avLst/>
          </a:prstGeom>
        </p:spPr>
        <p:txBody>
          <a:bodyPr wrap="square">
            <a:spAutoFit/>
          </a:bodyPr>
          <a:lstStyle/>
          <a:p>
            <a:pPr algn="ctr"/>
            <a:r>
              <a:rPr lang="zh-CN" altLang="en-US" dirty="0">
                <a:gradFill>
                  <a:gsLst>
                    <a:gs pos="0">
                      <a:schemeClr val="accent1">
                        <a:lumMod val="90000"/>
                        <a:lumOff val="10000"/>
                      </a:schemeClr>
                    </a:gs>
                    <a:gs pos="100000">
                      <a:schemeClr val="accent1"/>
                    </a:gs>
                  </a:gsLst>
                  <a:lin ang="5400000" scaled="1"/>
                </a:gradFill>
                <a:cs typeface="+mn-ea"/>
                <a:sym typeface="+mn-lt"/>
              </a:rPr>
              <a:t>学好党史国史有助于我们加强党的自身建设</a:t>
            </a:r>
          </a:p>
        </p:txBody>
      </p:sp>
      <p:sp>
        <p:nvSpPr>
          <p:cNvPr id="17" name="椭圆 16">
            <a:extLst>
              <a:ext uri="{FF2B5EF4-FFF2-40B4-BE49-F238E27FC236}">
                <a16:creationId xmlns:a16="http://schemas.microsoft.com/office/drawing/2014/main" xmlns="" id="{99A236BF-B922-4964-880C-8273D958F26F}"/>
              </a:ext>
            </a:extLst>
          </p:cNvPr>
          <p:cNvSpPr/>
          <p:nvPr/>
        </p:nvSpPr>
        <p:spPr bwMode="auto">
          <a:xfrm flipH="1">
            <a:off x="1607820" y="4828701"/>
            <a:ext cx="259080" cy="259078"/>
          </a:xfrm>
          <a:prstGeom prst="ellipse">
            <a:avLst/>
          </a:prstGeom>
          <a:gradFill>
            <a:gsLst>
              <a:gs pos="0">
                <a:srgbClr val="C30F0F">
                  <a:lumMod val="90000"/>
                  <a:lumOff val="10000"/>
                </a:srgbClr>
              </a:gs>
              <a:gs pos="45000">
                <a:srgbClr val="C30F0F"/>
              </a:gs>
            </a:gsLst>
            <a:lin ang="5400000" scaled="1"/>
          </a:gradFill>
          <a:ln w="6350">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2000" dirty="0">
              <a:ln w="19050">
                <a:noFill/>
              </a:ln>
              <a:gradFill>
                <a:gsLst>
                  <a:gs pos="100000">
                    <a:srgbClr val="E9BE61"/>
                  </a:gs>
                  <a:gs pos="49000">
                    <a:srgbClr val="FEEFAC"/>
                  </a:gs>
                </a:gsLst>
                <a:lin ang="5400000" scaled="0"/>
              </a:gradFill>
              <a:cs typeface="+mn-ea"/>
              <a:sym typeface="+mn-lt"/>
            </a:endParaRPr>
          </a:p>
        </p:txBody>
      </p:sp>
      <p:sp>
        <p:nvSpPr>
          <p:cNvPr id="18" name="矩形 17">
            <a:extLst>
              <a:ext uri="{FF2B5EF4-FFF2-40B4-BE49-F238E27FC236}">
                <a16:creationId xmlns:a16="http://schemas.microsoft.com/office/drawing/2014/main" xmlns="" id="{74B9D55F-361D-4A6E-8CC9-E4FC0C223DD6}"/>
              </a:ext>
            </a:extLst>
          </p:cNvPr>
          <p:cNvSpPr/>
          <p:nvPr/>
        </p:nvSpPr>
        <p:spPr>
          <a:xfrm>
            <a:off x="2074726" y="4650592"/>
            <a:ext cx="8502331" cy="566309"/>
          </a:xfrm>
          <a:prstGeom prst="rect">
            <a:avLst/>
          </a:prstGeom>
        </p:spPr>
        <p:txBody>
          <a:bodyPr wrap="square">
            <a:spAutoFit/>
          </a:bodyPr>
          <a:lstStyle/>
          <a:p>
            <a:pPr lvl="0" algn="just">
              <a:lnSpc>
                <a:spcPct val="110000"/>
              </a:lnSpc>
              <a:buClr>
                <a:schemeClr val="accent1"/>
              </a:buClr>
              <a:defRPr/>
            </a:pPr>
            <a:r>
              <a:rPr lang="zh-CN" altLang="en-US" sz="1400" dirty="0">
                <a:solidFill>
                  <a:schemeClr val="tx1">
                    <a:lumMod val="75000"/>
                    <a:lumOff val="25000"/>
                  </a:schemeClr>
                </a:solidFill>
                <a:cs typeface="+mn-ea"/>
                <a:sym typeface="+mn-lt"/>
              </a:rPr>
              <a:t>中国共产党成立</a:t>
            </a:r>
            <a:r>
              <a:rPr lang="en-US" altLang="zh-CN" sz="1400" dirty="0">
                <a:solidFill>
                  <a:schemeClr val="tx1">
                    <a:lumMod val="75000"/>
                    <a:lumOff val="25000"/>
                  </a:schemeClr>
                </a:solidFill>
                <a:cs typeface="+mn-ea"/>
                <a:sym typeface="+mn-lt"/>
              </a:rPr>
              <a:t>100</a:t>
            </a:r>
            <a:r>
              <a:rPr lang="zh-CN" altLang="en-US" sz="1400" dirty="0">
                <a:solidFill>
                  <a:schemeClr val="tx1">
                    <a:lumMod val="75000"/>
                    <a:lumOff val="25000"/>
                  </a:schemeClr>
                </a:solidFill>
                <a:cs typeface="+mn-ea"/>
                <a:sym typeface="+mn-lt"/>
              </a:rPr>
              <a:t>年、执政</a:t>
            </a:r>
            <a:r>
              <a:rPr lang="en-US" altLang="zh-CN" sz="1400" dirty="0">
                <a:solidFill>
                  <a:schemeClr val="tx1">
                    <a:lumMod val="75000"/>
                    <a:lumOff val="25000"/>
                  </a:schemeClr>
                </a:solidFill>
                <a:cs typeface="+mn-ea"/>
                <a:sym typeface="+mn-lt"/>
              </a:rPr>
              <a:t>70</a:t>
            </a:r>
            <a:r>
              <a:rPr lang="zh-CN" altLang="en-US" sz="1400" dirty="0">
                <a:solidFill>
                  <a:schemeClr val="tx1">
                    <a:lumMod val="75000"/>
                    <a:lumOff val="25000"/>
                  </a:schemeClr>
                </a:solidFill>
                <a:cs typeface="+mn-ea"/>
                <a:sym typeface="+mn-lt"/>
              </a:rPr>
              <a:t>年，领导中国人民经过多次的失败与成功，经过多次的正确与错误的反复比较，才成功开辟和发展了中国特色社会主义道路、中国特色社会主义理论体系和中国特色社会主义制度</a:t>
            </a:r>
          </a:p>
        </p:txBody>
      </p:sp>
      <p:sp>
        <p:nvSpPr>
          <p:cNvPr id="19" name="椭圆 18">
            <a:extLst>
              <a:ext uri="{FF2B5EF4-FFF2-40B4-BE49-F238E27FC236}">
                <a16:creationId xmlns:a16="http://schemas.microsoft.com/office/drawing/2014/main" xmlns="" id="{BAD5C8F3-CF67-42B9-B2EF-661D353B0078}"/>
              </a:ext>
            </a:extLst>
          </p:cNvPr>
          <p:cNvSpPr/>
          <p:nvPr/>
        </p:nvSpPr>
        <p:spPr bwMode="auto">
          <a:xfrm flipH="1">
            <a:off x="1607820" y="5607102"/>
            <a:ext cx="259080" cy="259078"/>
          </a:xfrm>
          <a:prstGeom prst="ellipse">
            <a:avLst/>
          </a:prstGeom>
          <a:gradFill>
            <a:gsLst>
              <a:gs pos="0">
                <a:srgbClr val="C30F0F">
                  <a:lumMod val="90000"/>
                  <a:lumOff val="10000"/>
                </a:srgbClr>
              </a:gs>
              <a:gs pos="45000">
                <a:srgbClr val="C30F0F"/>
              </a:gs>
            </a:gsLst>
            <a:lin ang="5400000" scaled="1"/>
          </a:gradFill>
          <a:ln w="6350">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2000" dirty="0">
              <a:ln w="19050">
                <a:noFill/>
              </a:ln>
              <a:gradFill>
                <a:gsLst>
                  <a:gs pos="100000">
                    <a:srgbClr val="E9BE61"/>
                  </a:gs>
                  <a:gs pos="49000">
                    <a:srgbClr val="FEEFAC"/>
                  </a:gs>
                </a:gsLst>
                <a:lin ang="5400000" scaled="0"/>
              </a:gradFill>
              <a:cs typeface="+mn-ea"/>
              <a:sym typeface="+mn-lt"/>
            </a:endParaRPr>
          </a:p>
        </p:txBody>
      </p:sp>
      <p:sp>
        <p:nvSpPr>
          <p:cNvPr id="20" name="矩形 19">
            <a:extLst>
              <a:ext uri="{FF2B5EF4-FFF2-40B4-BE49-F238E27FC236}">
                <a16:creationId xmlns:a16="http://schemas.microsoft.com/office/drawing/2014/main" xmlns="" id="{01E7EE86-7AC1-4E77-B4A3-9DEA3E3F5F35}"/>
              </a:ext>
            </a:extLst>
          </p:cNvPr>
          <p:cNvSpPr/>
          <p:nvPr/>
        </p:nvSpPr>
        <p:spPr>
          <a:xfrm>
            <a:off x="2074726" y="5553274"/>
            <a:ext cx="8502331" cy="312778"/>
          </a:xfrm>
          <a:prstGeom prst="rect">
            <a:avLst/>
          </a:prstGeom>
        </p:spPr>
        <p:txBody>
          <a:bodyPr wrap="square">
            <a:spAutoFit/>
          </a:bodyPr>
          <a:lstStyle/>
          <a:p>
            <a:pPr lvl="0" algn="just">
              <a:lnSpc>
                <a:spcPct val="110000"/>
              </a:lnSpc>
              <a:buClr>
                <a:schemeClr val="accent1"/>
              </a:buClr>
              <a:defRPr/>
            </a:pPr>
            <a:r>
              <a:rPr lang="zh-CN" altLang="en-US" sz="1400" dirty="0">
                <a:solidFill>
                  <a:schemeClr val="tx1">
                    <a:lumMod val="75000"/>
                    <a:lumOff val="25000"/>
                  </a:schemeClr>
                </a:solidFill>
                <a:cs typeface="+mn-ea"/>
                <a:sym typeface="+mn-lt"/>
              </a:rPr>
              <a:t>遵循历史发展的轨迹，党史国史回答了中国特色社会主义形成的合理性、发展的规律性和胜利的必然性</a:t>
            </a:r>
          </a:p>
        </p:txBody>
      </p:sp>
    </p:spTree>
    <p:extLst>
      <p:ext uri="{BB962C8B-B14F-4D97-AF65-F5344CB8AC3E}">
        <p14:creationId xmlns:p14="http://schemas.microsoft.com/office/powerpoint/2010/main" val="178390603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fill="hold"/>
                                        <p:tgtEl>
                                          <p:spTgt spid="16"/>
                                        </p:tgtEl>
                                        <p:attrNameLst>
                                          <p:attrName>ppt_x</p:attrName>
                                        </p:attrNameLst>
                                      </p:cBhvr>
                                      <p:tavLst>
                                        <p:tav tm="0">
                                          <p:val>
                                            <p:strVal val="#ppt_x"/>
                                          </p:val>
                                        </p:tav>
                                        <p:tav tm="100000">
                                          <p:val>
                                            <p:strVal val="#ppt_x"/>
                                          </p:val>
                                        </p:tav>
                                      </p:tavLst>
                                    </p:anim>
                                    <p:anim calcmode="lin" valueType="num">
                                      <p:cBhvr additive="base">
                                        <p:cTn id="48" dur="500" fill="hold"/>
                                        <p:tgtEl>
                                          <p:spTgt spid="1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fill="hold"/>
                                        <p:tgtEl>
                                          <p:spTgt spid="14"/>
                                        </p:tgtEl>
                                        <p:attrNameLst>
                                          <p:attrName>ppt_x</p:attrName>
                                        </p:attrNameLst>
                                      </p:cBhvr>
                                      <p:tavLst>
                                        <p:tav tm="0">
                                          <p:val>
                                            <p:strVal val="#ppt_x"/>
                                          </p:val>
                                        </p:tav>
                                        <p:tav tm="100000">
                                          <p:val>
                                            <p:strVal val="#ppt_x"/>
                                          </p:val>
                                        </p:tav>
                                      </p:tavLst>
                                    </p:anim>
                                    <p:anim calcmode="lin" valueType="num">
                                      <p:cBhvr additive="base">
                                        <p:cTn id="52" dur="500" fill="hold"/>
                                        <p:tgtEl>
                                          <p:spTgt spid="14"/>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ppt_x"/>
                                          </p:val>
                                        </p:tav>
                                        <p:tav tm="100000">
                                          <p:val>
                                            <p:strVal val="#ppt_x"/>
                                          </p:val>
                                        </p:tav>
                                      </p:tavLst>
                                    </p:anim>
                                    <p:anim calcmode="lin" valueType="num">
                                      <p:cBhvr additive="base">
                                        <p:cTn id="56" dur="500" fill="hold"/>
                                        <p:tgtEl>
                                          <p:spTgt spid="1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fill="hold"/>
                                        <p:tgtEl>
                                          <p:spTgt spid="18"/>
                                        </p:tgtEl>
                                        <p:attrNameLst>
                                          <p:attrName>ppt_x</p:attrName>
                                        </p:attrNameLst>
                                      </p:cBhvr>
                                      <p:tavLst>
                                        <p:tav tm="0">
                                          <p:val>
                                            <p:strVal val="#ppt_x"/>
                                          </p:val>
                                        </p:tav>
                                        <p:tav tm="100000">
                                          <p:val>
                                            <p:strVal val="#ppt_x"/>
                                          </p:val>
                                        </p:tav>
                                      </p:tavLst>
                                    </p:anim>
                                    <p:anim calcmode="lin" valueType="num">
                                      <p:cBhvr additive="base">
                                        <p:cTn id="60" dur="500" fill="hold"/>
                                        <p:tgtEl>
                                          <p:spTgt spid="18"/>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500" fill="hold"/>
                                        <p:tgtEl>
                                          <p:spTgt spid="19"/>
                                        </p:tgtEl>
                                        <p:attrNameLst>
                                          <p:attrName>ppt_x</p:attrName>
                                        </p:attrNameLst>
                                      </p:cBhvr>
                                      <p:tavLst>
                                        <p:tav tm="0">
                                          <p:val>
                                            <p:strVal val="#ppt_x"/>
                                          </p:val>
                                        </p:tav>
                                        <p:tav tm="100000">
                                          <p:val>
                                            <p:strVal val="#ppt_x"/>
                                          </p:val>
                                        </p:tav>
                                      </p:tavLst>
                                    </p:anim>
                                    <p:anim calcmode="lin" valueType="num">
                                      <p:cBhvr additive="base">
                                        <p:cTn id="64" dur="500" fill="hold"/>
                                        <p:tgtEl>
                                          <p:spTgt spid="1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0"/>
                                        </p:tgtEl>
                                        <p:attrNameLst>
                                          <p:attrName>style.visibility</p:attrName>
                                        </p:attrNameLst>
                                      </p:cBhvr>
                                      <p:to>
                                        <p:strVal val="visible"/>
                                      </p:to>
                                    </p:set>
                                    <p:anim calcmode="lin" valueType="num">
                                      <p:cBhvr additive="base">
                                        <p:cTn id="67" dur="500" fill="hold"/>
                                        <p:tgtEl>
                                          <p:spTgt spid="20"/>
                                        </p:tgtEl>
                                        <p:attrNameLst>
                                          <p:attrName>ppt_x</p:attrName>
                                        </p:attrNameLst>
                                      </p:cBhvr>
                                      <p:tavLst>
                                        <p:tav tm="0">
                                          <p:val>
                                            <p:strVal val="#ppt_x"/>
                                          </p:val>
                                        </p:tav>
                                        <p:tav tm="100000">
                                          <p:val>
                                            <p:strVal val="#ppt_x"/>
                                          </p:val>
                                        </p:tav>
                                      </p:tavLst>
                                    </p:anim>
                                    <p:anim calcmode="lin" valueType="num">
                                      <p:cBhvr additive="base">
                                        <p:cTn id="68" dur="500" fill="hold"/>
                                        <p:tgtEl>
                                          <p:spTgt spid="20"/>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4"/>
                                        </p:tgtEl>
                                        <p:attrNameLst>
                                          <p:attrName>style.visibility</p:attrName>
                                        </p:attrNameLst>
                                      </p:cBhvr>
                                      <p:to>
                                        <p:strVal val="visible"/>
                                      </p:to>
                                    </p:set>
                                    <p:anim calcmode="lin" valueType="num">
                                      <p:cBhvr additive="base">
                                        <p:cTn id="71" dur="500" fill="hold"/>
                                        <p:tgtEl>
                                          <p:spTgt spid="4"/>
                                        </p:tgtEl>
                                        <p:attrNameLst>
                                          <p:attrName>ppt_x</p:attrName>
                                        </p:attrNameLst>
                                      </p:cBhvr>
                                      <p:tavLst>
                                        <p:tav tm="0">
                                          <p:val>
                                            <p:strVal val="#ppt_x"/>
                                          </p:val>
                                        </p:tav>
                                        <p:tav tm="100000">
                                          <p:val>
                                            <p:strVal val="#ppt_x"/>
                                          </p:val>
                                        </p:tav>
                                      </p:tavLst>
                                    </p:anim>
                                    <p:anim calcmode="lin" valueType="num">
                                      <p:cBhvr additive="base">
                                        <p:cTn id="72" dur="500" fill="hold"/>
                                        <p:tgtEl>
                                          <p:spTgt spid="4"/>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5"/>
                                        </p:tgtEl>
                                        <p:attrNameLst>
                                          <p:attrName>style.visibility</p:attrName>
                                        </p:attrNameLst>
                                      </p:cBhvr>
                                      <p:to>
                                        <p:strVal val="visible"/>
                                      </p:to>
                                    </p:set>
                                    <p:anim calcmode="lin" valueType="num">
                                      <p:cBhvr additive="base">
                                        <p:cTn id="75" dur="500" fill="hold"/>
                                        <p:tgtEl>
                                          <p:spTgt spid="5"/>
                                        </p:tgtEl>
                                        <p:attrNameLst>
                                          <p:attrName>ppt_x</p:attrName>
                                        </p:attrNameLst>
                                      </p:cBhvr>
                                      <p:tavLst>
                                        <p:tav tm="0">
                                          <p:val>
                                            <p:strVal val="#ppt_x"/>
                                          </p:val>
                                        </p:tav>
                                        <p:tav tm="100000">
                                          <p:val>
                                            <p:strVal val="#ppt_x"/>
                                          </p:val>
                                        </p:tav>
                                      </p:tavLst>
                                    </p:anim>
                                    <p:anim calcmode="lin" valueType="num">
                                      <p:cBhvr additive="base">
                                        <p:cTn id="76" dur="500" fill="hold"/>
                                        <p:tgtEl>
                                          <p:spTgt spid="5"/>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6"/>
                                        </p:tgtEl>
                                        <p:attrNameLst>
                                          <p:attrName>style.visibility</p:attrName>
                                        </p:attrNameLst>
                                      </p:cBhvr>
                                      <p:to>
                                        <p:strVal val="visible"/>
                                      </p:to>
                                    </p:set>
                                    <p:anim calcmode="lin" valueType="num">
                                      <p:cBhvr additive="base">
                                        <p:cTn id="79" dur="500" fill="hold"/>
                                        <p:tgtEl>
                                          <p:spTgt spid="6"/>
                                        </p:tgtEl>
                                        <p:attrNameLst>
                                          <p:attrName>ppt_x</p:attrName>
                                        </p:attrNameLst>
                                      </p:cBhvr>
                                      <p:tavLst>
                                        <p:tav tm="0">
                                          <p:val>
                                            <p:strVal val="#ppt_x"/>
                                          </p:val>
                                        </p:tav>
                                        <p:tav tm="100000">
                                          <p:val>
                                            <p:strVal val="#ppt_x"/>
                                          </p:val>
                                        </p:tav>
                                      </p:tavLst>
                                    </p:anim>
                                    <p:anim calcmode="lin" valueType="num">
                                      <p:cBhvr additive="base">
                                        <p:cTn id="8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animBg="1"/>
      <p:bldP spid="9" grpId="0" animBg="1"/>
      <p:bldP spid="10" grpId="0"/>
      <p:bldP spid="11" grpId="0" animBg="1"/>
      <p:bldP spid="12" grpId="0" animBg="1"/>
      <p:bldP spid="13" grpId="0"/>
      <p:bldP spid="14" grpId="0" animBg="1"/>
      <p:bldP spid="15" grpId="0" animBg="1"/>
      <p:bldP spid="16" grpId="0"/>
      <p:bldP spid="17" grpId="0" animBg="1"/>
      <p:bldP spid="18" grpId="0"/>
      <p:bldP spid="19" grpId="0" animBg="1"/>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xmlns="" id="{47E457F8-2EAF-4B96-A843-B109D7251768}"/>
              </a:ext>
            </a:extLst>
          </p:cNvPr>
          <p:cNvSpPr/>
          <p:nvPr/>
        </p:nvSpPr>
        <p:spPr>
          <a:xfrm>
            <a:off x="0" y="3631789"/>
            <a:ext cx="12192000" cy="246504"/>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a:extLst>
              <a:ext uri="{FF2B5EF4-FFF2-40B4-BE49-F238E27FC236}">
                <a16:creationId xmlns:a16="http://schemas.microsoft.com/office/drawing/2014/main" xmlns="" id="{6DEA1F73-BEB7-483F-B70E-56E841DD2BF7}"/>
              </a:ext>
            </a:extLst>
          </p:cNvPr>
          <p:cNvSpPr/>
          <p:nvPr/>
        </p:nvSpPr>
        <p:spPr>
          <a:xfrm>
            <a:off x="1085058" y="138822"/>
            <a:ext cx="9227342" cy="584775"/>
          </a:xfrm>
          <a:prstGeom prst="rect">
            <a:avLst/>
          </a:prstGeom>
          <a:noFill/>
          <a:ln>
            <a:noFill/>
          </a:ln>
          <a:effectLst/>
        </p:spPr>
        <p:txBody>
          <a:bodyPr wrap="square" rtlCol="0">
            <a:spAutoFit/>
          </a:bodyPr>
          <a:lstStyle/>
          <a:p>
            <a:r>
              <a:rPr lang="zh-CN" altLang="en-US" sz="3200" dirty="0">
                <a:ln w="19050">
                  <a:noFill/>
                </a:ln>
                <a:gradFill>
                  <a:gsLst>
                    <a:gs pos="100000">
                      <a:srgbClr val="E9BE61"/>
                    </a:gs>
                    <a:gs pos="49000">
                      <a:srgbClr val="FEEFAC"/>
                    </a:gs>
                  </a:gsLst>
                  <a:lin ang="5400000" scaled="0"/>
                </a:gradFill>
                <a:cs typeface="+mn-ea"/>
                <a:sym typeface="+mn-lt"/>
              </a:rPr>
              <a:t>牢记党史国史践行初心使命</a:t>
            </a:r>
          </a:p>
        </p:txBody>
      </p:sp>
      <p:pic>
        <p:nvPicPr>
          <p:cNvPr id="3" name="图片 2" descr="卡通人物&#10;&#10;低可信度描述已自动生成">
            <a:extLst>
              <a:ext uri="{FF2B5EF4-FFF2-40B4-BE49-F238E27FC236}">
                <a16:creationId xmlns:a16="http://schemas.microsoft.com/office/drawing/2014/main" xmlns="" id="{664618E4-8F7D-4B07-8434-0178AA806C5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7534" y="173661"/>
            <a:ext cx="578772" cy="515096"/>
          </a:xfrm>
          <a:prstGeom prst="rect">
            <a:avLst/>
          </a:prstGeom>
        </p:spPr>
      </p:pic>
      <p:pic>
        <p:nvPicPr>
          <p:cNvPr id="4" name="图片 3">
            <a:extLst>
              <a:ext uri="{FF2B5EF4-FFF2-40B4-BE49-F238E27FC236}">
                <a16:creationId xmlns:a16="http://schemas.microsoft.com/office/drawing/2014/main" xmlns="" id="{2248FF59-6C1F-4DF6-83DE-D51B55B265F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76427" y="1918140"/>
            <a:ext cx="1439146" cy="376854"/>
          </a:xfrm>
          <a:prstGeom prst="rect">
            <a:avLst/>
          </a:prstGeom>
        </p:spPr>
      </p:pic>
      <p:cxnSp>
        <p:nvCxnSpPr>
          <p:cNvPr id="5" name="直接连接符 4">
            <a:extLst>
              <a:ext uri="{FF2B5EF4-FFF2-40B4-BE49-F238E27FC236}">
                <a16:creationId xmlns:a16="http://schemas.microsoft.com/office/drawing/2014/main" xmlns="" id="{84231D98-B0C3-40A1-9E6F-827DFBA8828A}"/>
              </a:ext>
            </a:extLst>
          </p:cNvPr>
          <p:cNvCxnSpPr>
            <a:cxnSpLocks/>
          </p:cNvCxnSpPr>
          <p:nvPr/>
        </p:nvCxnSpPr>
        <p:spPr>
          <a:xfrm>
            <a:off x="6985334" y="2087669"/>
            <a:ext cx="3252680" cy="0"/>
          </a:xfrm>
          <a:prstGeom prst="line">
            <a:avLst/>
          </a:prstGeom>
          <a:ln w="25400" cap="rnd">
            <a:gradFill>
              <a:gsLst>
                <a:gs pos="100000">
                  <a:srgbClr val="FBF9F9"/>
                </a:gs>
                <a:gs pos="0">
                  <a:srgbClr val="CB151D"/>
                </a:gs>
              </a:gsLst>
              <a:lin ang="0" scaled="0"/>
            </a:gra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xmlns="" id="{E9800249-7629-4332-AD1B-B644E8189FC2}"/>
              </a:ext>
            </a:extLst>
          </p:cNvPr>
          <p:cNvCxnSpPr>
            <a:cxnSpLocks/>
          </p:cNvCxnSpPr>
          <p:nvPr/>
        </p:nvCxnSpPr>
        <p:spPr>
          <a:xfrm flipH="1">
            <a:off x="2159000" y="2117892"/>
            <a:ext cx="2994311" cy="0"/>
          </a:xfrm>
          <a:prstGeom prst="line">
            <a:avLst/>
          </a:prstGeom>
          <a:ln w="25400" cap="rnd">
            <a:gradFill>
              <a:gsLst>
                <a:gs pos="100000">
                  <a:srgbClr val="FDFAFB"/>
                </a:gs>
                <a:gs pos="0">
                  <a:srgbClr val="CB151D"/>
                </a:gs>
              </a:gsLst>
              <a:lin ang="0" scaled="0"/>
            </a:gra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xmlns="" id="{840E0370-7583-4DB2-A48E-96890F6AD9D7}"/>
              </a:ext>
            </a:extLst>
          </p:cNvPr>
          <p:cNvSpPr/>
          <p:nvPr/>
        </p:nvSpPr>
        <p:spPr>
          <a:xfrm>
            <a:off x="3437699" y="1279899"/>
            <a:ext cx="5316602" cy="633187"/>
          </a:xfrm>
          <a:prstGeom prst="rect">
            <a:avLst/>
          </a:prstGeom>
        </p:spPr>
        <p:txBody>
          <a:bodyPr wrap="square">
            <a:spAutoFit/>
          </a:bodyPr>
          <a:lstStyle/>
          <a:p>
            <a:pPr algn="ctr">
              <a:lnSpc>
                <a:spcPct val="120000"/>
              </a:lnSpc>
            </a:pPr>
            <a:r>
              <a:rPr lang="zh-CN" altLang="en-US" sz="3200" dirty="0">
                <a:gradFill>
                  <a:gsLst>
                    <a:gs pos="0">
                      <a:schemeClr val="accent1">
                        <a:lumMod val="90000"/>
                        <a:lumOff val="10000"/>
                      </a:schemeClr>
                    </a:gs>
                    <a:gs pos="100000">
                      <a:schemeClr val="accent1"/>
                    </a:gs>
                  </a:gsLst>
                  <a:lin ang="5400000" scaled="1"/>
                </a:gradFill>
                <a:cs typeface="+mn-ea"/>
                <a:sym typeface="+mn-lt"/>
              </a:rPr>
              <a:t>学习党史国史到底学什么</a:t>
            </a:r>
          </a:p>
        </p:txBody>
      </p:sp>
      <p:sp>
        <p:nvSpPr>
          <p:cNvPr id="8" name="矩形 7">
            <a:extLst>
              <a:ext uri="{FF2B5EF4-FFF2-40B4-BE49-F238E27FC236}">
                <a16:creationId xmlns:a16="http://schemas.microsoft.com/office/drawing/2014/main" xmlns="" id="{4D110053-A781-4039-B8EE-C8A230C54928}"/>
              </a:ext>
            </a:extLst>
          </p:cNvPr>
          <p:cNvSpPr/>
          <p:nvPr/>
        </p:nvSpPr>
        <p:spPr>
          <a:xfrm>
            <a:off x="1278731" y="2345782"/>
            <a:ext cx="9634538" cy="769441"/>
          </a:xfrm>
          <a:prstGeom prst="rect">
            <a:avLst/>
          </a:prstGeom>
        </p:spPr>
        <p:txBody>
          <a:bodyPr wrap="square">
            <a:spAutoFit/>
          </a:bodyPr>
          <a:lstStyle/>
          <a:p>
            <a:pPr lvl="0" algn="ctr">
              <a:lnSpc>
                <a:spcPct val="110000"/>
              </a:lnSpc>
              <a:buClr>
                <a:schemeClr val="accent1"/>
              </a:buClr>
              <a:defRPr/>
            </a:pPr>
            <a:r>
              <a:rPr lang="zh-CN" altLang="en-US" sz="2000" dirty="0">
                <a:solidFill>
                  <a:schemeClr val="tx1">
                    <a:lumMod val="75000"/>
                    <a:lumOff val="25000"/>
                  </a:schemeClr>
                </a:solidFill>
                <a:cs typeface="+mn-ea"/>
                <a:sym typeface="+mn-lt"/>
              </a:rPr>
              <a:t>对于学习党史国史的内容，习近平总书记强调，要了解我们党和国家事业的来龙去脉，汲取我们党和国家的历史经验，正确了解党和国家历史上的重大事件和重要人物</a:t>
            </a:r>
          </a:p>
        </p:txBody>
      </p:sp>
      <p:sp>
        <p:nvSpPr>
          <p:cNvPr id="10" name="椭圆 9">
            <a:extLst>
              <a:ext uri="{FF2B5EF4-FFF2-40B4-BE49-F238E27FC236}">
                <a16:creationId xmlns:a16="http://schemas.microsoft.com/office/drawing/2014/main" xmlns="" id="{41572BFF-DE02-412B-B35D-15B8FBE50F77}"/>
              </a:ext>
            </a:extLst>
          </p:cNvPr>
          <p:cNvSpPr/>
          <p:nvPr/>
        </p:nvSpPr>
        <p:spPr>
          <a:xfrm>
            <a:off x="2270628" y="3341915"/>
            <a:ext cx="849900" cy="849900"/>
          </a:xfrm>
          <a:prstGeom prst="ellipse">
            <a:avLst/>
          </a:prstGeom>
          <a:gradFill>
            <a:gsLst>
              <a:gs pos="0">
                <a:srgbClr val="C30F0F">
                  <a:lumMod val="90000"/>
                  <a:lumOff val="10000"/>
                </a:srgbClr>
              </a:gs>
              <a:gs pos="64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1" name="椭圆 10">
            <a:extLst>
              <a:ext uri="{FF2B5EF4-FFF2-40B4-BE49-F238E27FC236}">
                <a16:creationId xmlns:a16="http://schemas.microsoft.com/office/drawing/2014/main" xmlns="" id="{FB7D14EF-22C1-4E5B-BD47-9B77ED321BCE}"/>
              </a:ext>
            </a:extLst>
          </p:cNvPr>
          <p:cNvSpPr/>
          <p:nvPr/>
        </p:nvSpPr>
        <p:spPr>
          <a:xfrm>
            <a:off x="2219331" y="3290618"/>
            <a:ext cx="952494" cy="952494"/>
          </a:xfrm>
          <a:prstGeom prst="ellipse">
            <a:avLst/>
          </a:prstGeom>
          <a:noFill/>
          <a:ln w="63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2" name="文本框 11">
            <a:extLst>
              <a:ext uri="{FF2B5EF4-FFF2-40B4-BE49-F238E27FC236}">
                <a16:creationId xmlns:a16="http://schemas.microsoft.com/office/drawing/2014/main" xmlns="" id="{A85D99E8-F0B0-46EB-B69F-495F4E0F518F}"/>
              </a:ext>
            </a:extLst>
          </p:cNvPr>
          <p:cNvSpPr txBox="1"/>
          <p:nvPr/>
        </p:nvSpPr>
        <p:spPr>
          <a:xfrm>
            <a:off x="2386687" y="3539611"/>
            <a:ext cx="617782" cy="470257"/>
          </a:xfrm>
          <a:prstGeom prst="rect">
            <a:avLst/>
          </a:prstGeom>
          <a:noFill/>
          <a:ln>
            <a:noFill/>
          </a:ln>
          <a:effectLst/>
        </p:spPr>
        <p:txBody>
          <a:bodyPr wrap="square" rtlCol="0">
            <a:spAutoFit/>
          </a:bodyPr>
          <a:lstStyle>
            <a:defPPr>
              <a:defRPr lang="zh-CN"/>
            </a:defPPr>
            <a:lvl1pPr algn="ctr">
              <a:defRPr sz="6600" i="1" spc="-300">
                <a:ln w="19050">
                  <a:noFill/>
                </a:ln>
                <a:gradFill>
                  <a:gsLst>
                    <a:gs pos="100000">
                      <a:srgbClr val="E9BE61"/>
                    </a:gs>
                    <a:gs pos="49000">
                      <a:srgbClr val="FEEFAC"/>
                    </a:gs>
                  </a:gsLst>
                  <a:lin ang="5400000" scaled="0"/>
                </a:gradFill>
                <a:effectLst>
                  <a:outerShdw blurRad="254000" dist="114300" dir="5400000" algn="ctr" rotWithShape="0">
                    <a:srgbClr val="000000">
                      <a:alpha val="23000"/>
                    </a:srgbClr>
                  </a:outerShdw>
                </a:effectLst>
                <a:latin typeface="字魂143号-正酷超级黑" panose="00000500000000000000" pitchFamily="2" charset="-122"/>
                <a:ea typeface="字魂143号-正酷超级黑" panose="00000500000000000000" pitchFamily="2" charset="-122"/>
              </a:defRPr>
            </a:lvl1pPr>
          </a:lstStyle>
          <a:p>
            <a:pPr>
              <a:lnSpc>
                <a:spcPct val="110000"/>
              </a:lnSpc>
            </a:pPr>
            <a:r>
              <a:rPr lang="en-US" altLang="zh-CN" sz="2400" i="0" spc="0" dirty="0">
                <a:effectLst/>
                <a:latin typeface="+mn-lt"/>
                <a:ea typeface="+mn-ea"/>
                <a:cs typeface="+mn-ea"/>
                <a:sym typeface="+mn-lt"/>
              </a:rPr>
              <a:t>01</a:t>
            </a:r>
            <a:endParaRPr lang="zh-CN" altLang="en-US" sz="2400" i="0" spc="0" dirty="0">
              <a:effectLst/>
              <a:latin typeface="+mn-lt"/>
              <a:ea typeface="+mn-ea"/>
              <a:cs typeface="+mn-ea"/>
              <a:sym typeface="+mn-lt"/>
            </a:endParaRPr>
          </a:p>
        </p:txBody>
      </p:sp>
      <p:sp>
        <p:nvSpPr>
          <p:cNvPr id="13" name="矩形 12">
            <a:extLst>
              <a:ext uri="{FF2B5EF4-FFF2-40B4-BE49-F238E27FC236}">
                <a16:creationId xmlns:a16="http://schemas.microsoft.com/office/drawing/2014/main" xmlns="" id="{1DCE177C-8268-4847-9678-ABCBE3821124}"/>
              </a:ext>
            </a:extLst>
          </p:cNvPr>
          <p:cNvSpPr/>
          <p:nvPr/>
        </p:nvSpPr>
        <p:spPr>
          <a:xfrm>
            <a:off x="1697897" y="4309590"/>
            <a:ext cx="1995361" cy="707886"/>
          </a:xfrm>
          <a:prstGeom prst="rect">
            <a:avLst/>
          </a:prstGeom>
        </p:spPr>
        <p:txBody>
          <a:bodyPr wrap="square">
            <a:spAutoFit/>
          </a:bodyPr>
          <a:lstStyle/>
          <a:p>
            <a:pPr algn="ctr"/>
            <a:r>
              <a:rPr lang="zh-CN" altLang="en-US" sz="2000" dirty="0">
                <a:gradFill>
                  <a:gsLst>
                    <a:gs pos="0">
                      <a:schemeClr val="accent1">
                        <a:lumMod val="90000"/>
                        <a:lumOff val="10000"/>
                      </a:schemeClr>
                    </a:gs>
                    <a:gs pos="100000">
                      <a:schemeClr val="accent1"/>
                    </a:gs>
                  </a:gsLst>
                  <a:lin ang="5400000" scaled="1"/>
                </a:gradFill>
                <a:cs typeface="+mn-ea"/>
                <a:sym typeface="+mn-lt"/>
              </a:rPr>
              <a:t>了解党和国家</a:t>
            </a:r>
            <a:endParaRPr lang="en-US" altLang="zh-CN" sz="2000" dirty="0">
              <a:gradFill>
                <a:gsLst>
                  <a:gs pos="0">
                    <a:schemeClr val="accent1">
                      <a:lumMod val="90000"/>
                      <a:lumOff val="10000"/>
                    </a:schemeClr>
                  </a:gs>
                  <a:gs pos="100000">
                    <a:schemeClr val="accent1"/>
                  </a:gs>
                </a:gsLst>
                <a:lin ang="5400000" scaled="1"/>
              </a:gradFill>
              <a:cs typeface="+mn-ea"/>
              <a:sym typeface="+mn-lt"/>
            </a:endParaRPr>
          </a:p>
          <a:p>
            <a:pPr algn="ctr"/>
            <a:r>
              <a:rPr lang="zh-CN" altLang="en-US" sz="2000" dirty="0">
                <a:gradFill>
                  <a:gsLst>
                    <a:gs pos="0">
                      <a:schemeClr val="accent1">
                        <a:lumMod val="90000"/>
                        <a:lumOff val="10000"/>
                      </a:schemeClr>
                    </a:gs>
                    <a:gs pos="100000">
                      <a:schemeClr val="accent1"/>
                    </a:gs>
                  </a:gsLst>
                  <a:lin ang="5400000" scaled="1"/>
                </a:gradFill>
                <a:cs typeface="+mn-ea"/>
                <a:sym typeface="+mn-lt"/>
              </a:rPr>
              <a:t>事业的来龙去脉</a:t>
            </a:r>
          </a:p>
        </p:txBody>
      </p:sp>
      <p:sp>
        <p:nvSpPr>
          <p:cNvPr id="14" name="椭圆 13">
            <a:extLst>
              <a:ext uri="{FF2B5EF4-FFF2-40B4-BE49-F238E27FC236}">
                <a16:creationId xmlns:a16="http://schemas.microsoft.com/office/drawing/2014/main" xmlns="" id="{CDD51AC2-2447-4D33-B849-B04BB28BD43C}"/>
              </a:ext>
            </a:extLst>
          </p:cNvPr>
          <p:cNvSpPr/>
          <p:nvPr/>
        </p:nvSpPr>
        <p:spPr>
          <a:xfrm>
            <a:off x="5671050" y="3341915"/>
            <a:ext cx="849900" cy="849900"/>
          </a:xfrm>
          <a:prstGeom prst="ellipse">
            <a:avLst/>
          </a:prstGeom>
          <a:gradFill>
            <a:gsLst>
              <a:gs pos="0">
                <a:srgbClr val="C30F0F">
                  <a:lumMod val="90000"/>
                  <a:lumOff val="10000"/>
                </a:srgbClr>
              </a:gs>
              <a:gs pos="64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5" name="椭圆 14">
            <a:extLst>
              <a:ext uri="{FF2B5EF4-FFF2-40B4-BE49-F238E27FC236}">
                <a16:creationId xmlns:a16="http://schemas.microsoft.com/office/drawing/2014/main" xmlns="" id="{C44E5FCC-4673-4A7C-A297-F74DADCC093D}"/>
              </a:ext>
            </a:extLst>
          </p:cNvPr>
          <p:cNvSpPr/>
          <p:nvPr/>
        </p:nvSpPr>
        <p:spPr>
          <a:xfrm>
            <a:off x="5619753" y="3290618"/>
            <a:ext cx="952494" cy="952494"/>
          </a:xfrm>
          <a:prstGeom prst="ellipse">
            <a:avLst/>
          </a:prstGeom>
          <a:noFill/>
          <a:ln w="63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6" name="文本框 15">
            <a:extLst>
              <a:ext uri="{FF2B5EF4-FFF2-40B4-BE49-F238E27FC236}">
                <a16:creationId xmlns:a16="http://schemas.microsoft.com/office/drawing/2014/main" xmlns="" id="{27E3EEEE-212B-40EC-B971-4453CC5B6826}"/>
              </a:ext>
            </a:extLst>
          </p:cNvPr>
          <p:cNvSpPr txBox="1"/>
          <p:nvPr/>
        </p:nvSpPr>
        <p:spPr>
          <a:xfrm>
            <a:off x="5787109" y="3539611"/>
            <a:ext cx="617782" cy="470257"/>
          </a:xfrm>
          <a:prstGeom prst="rect">
            <a:avLst/>
          </a:prstGeom>
          <a:noFill/>
          <a:ln>
            <a:noFill/>
          </a:ln>
          <a:effectLst/>
        </p:spPr>
        <p:txBody>
          <a:bodyPr wrap="square" rtlCol="0">
            <a:spAutoFit/>
          </a:bodyPr>
          <a:lstStyle>
            <a:defPPr>
              <a:defRPr lang="zh-CN"/>
            </a:defPPr>
            <a:lvl1pPr algn="ctr">
              <a:defRPr sz="6600" i="1" spc="-300">
                <a:ln w="19050">
                  <a:noFill/>
                </a:ln>
                <a:gradFill>
                  <a:gsLst>
                    <a:gs pos="100000">
                      <a:srgbClr val="E9BE61"/>
                    </a:gs>
                    <a:gs pos="49000">
                      <a:srgbClr val="FEEFAC"/>
                    </a:gs>
                  </a:gsLst>
                  <a:lin ang="5400000" scaled="0"/>
                </a:gradFill>
                <a:effectLst>
                  <a:outerShdw blurRad="254000" dist="114300" dir="5400000" algn="ctr" rotWithShape="0">
                    <a:srgbClr val="000000">
                      <a:alpha val="23000"/>
                    </a:srgbClr>
                  </a:outerShdw>
                </a:effectLst>
                <a:latin typeface="字魂143号-正酷超级黑" panose="00000500000000000000" pitchFamily="2" charset="-122"/>
                <a:ea typeface="字魂143号-正酷超级黑" panose="00000500000000000000" pitchFamily="2" charset="-122"/>
              </a:defRPr>
            </a:lvl1pPr>
          </a:lstStyle>
          <a:p>
            <a:pPr>
              <a:lnSpc>
                <a:spcPct val="110000"/>
              </a:lnSpc>
            </a:pPr>
            <a:r>
              <a:rPr lang="en-US" altLang="zh-CN" sz="2400" i="0" spc="0" dirty="0">
                <a:effectLst/>
                <a:latin typeface="+mn-lt"/>
                <a:ea typeface="+mn-ea"/>
                <a:cs typeface="+mn-ea"/>
                <a:sym typeface="+mn-lt"/>
              </a:rPr>
              <a:t>02</a:t>
            </a:r>
            <a:endParaRPr lang="zh-CN" altLang="en-US" sz="2400" i="0" spc="0" dirty="0">
              <a:effectLst/>
              <a:latin typeface="+mn-lt"/>
              <a:ea typeface="+mn-ea"/>
              <a:cs typeface="+mn-ea"/>
              <a:sym typeface="+mn-lt"/>
            </a:endParaRPr>
          </a:p>
        </p:txBody>
      </p:sp>
      <p:sp>
        <p:nvSpPr>
          <p:cNvPr id="17" name="矩形 16">
            <a:extLst>
              <a:ext uri="{FF2B5EF4-FFF2-40B4-BE49-F238E27FC236}">
                <a16:creationId xmlns:a16="http://schemas.microsoft.com/office/drawing/2014/main" xmlns="" id="{535F4E9D-2BE9-45B8-92D5-57A23F8A82E8}"/>
              </a:ext>
            </a:extLst>
          </p:cNvPr>
          <p:cNvSpPr/>
          <p:nvPr/>
        </p:nvSpPr>
        <p:spPr>
          <a:xfrm>
            <a:off x="5098319" y="4309590"/>
            <a:ext cx="1995361" cy="707886"/>
          </a:xfrm>
          <a:prstGeom prst="rect">
            <a:avLst/>
          </a:prstGeom>
        </p:spPr>
        <p:txBody>
          <a:bodyPr wrap="square">
            <a:spAutoFit/>
          </a:bodyPr>
          <a:lstStyle/>
          <a:p>
            <a:pPr algn="ctr"/>
            <a:r>
              <a:rPr lang="zh-CN" altLang="en-US" sz="2000" dirty="0">
                <a:gradFill>
                  <a:gsLst>
                    <a:gs pos="0">
                      <a:schemeClr val="accent1">
                        <a:lumMod val="90000"/>
                        <a:lumOff val="10000"/>
                      </a:schemeClr>
                    </a:gs>
                    <a:gs pos="100000">
                      <a:schemeClr val="accent1"/>
                    </a:gs>
                  </a:gsLst>
                  <a:lin ang="5400000" scaled="1"/>
                </a:gradFill>
                <a:cs typeface="+mn-ea"/>
                <a:sym typeface="+mn-lt"/>
              </a:rPr>
              <a:t>了解党和国家</a:t>
            </a:r>
            <a:endParaRPr lang="en-US" altLang="zh-CN" sz="2000" dirty="0">
              <a:gradFill>
                <a:gsLst>
                  <a:gs pos="0">
                    <a:schemeClr val="accent1">
                      <a:lumMod val="90000"/>
                      <a:lumOff val="10000"/>
                    </a:schemeClr>
                  </a:gs>
                  <a:gs pos="100000">
                    <a:schemeClr val="accent1"/>
                  </a:gs>
                </a:gsLst>
                <a:lin ang="5400000" scaled="1"/>
              </a:gradFill>
              <a:cs typeface="+mn-ea"/>
              <a:sym typeface="+mn-lt"/>
            </a:endParaRPr>
          </a:p>
          <a:p>
            <a:pPr algn="ctr"/>
            <a:r>
              <a:rPr lang="zh-CN" altLang="en-US" sz="2000" dirty="0">
                <a:gradFill>
                  <a:gsLst>
                    <a:gs pos="0">
                      <a:schemeClr val="accent1">
                        <a:lumMod val="90000"/>
                        <a:lumOff val="10000"/>
                      </a:schemeClr>
                    </a:gs>
                    <a:gs pos="100000">
                      <a:schemeClr val="accent1"/>
                    </a:gs>
                  </a:gsLst>
                  <a:lin ang="5400000" scaled="1"/>
                </a:gradFill>
                <a:cs typeface="+mn-ea"/>
                <a:sym typeface="+mn-lt"/>
              </a:rPr>
              <a:t>的重大事件</a:t>
            </a:r>
          </a:p>
        </p:txBody>
      </p:sp>
      <p:sp>
        <p:nvSpPr>
          <p:cNvPr id="18" name="椭圆 17">
            <a:extLst>
              <a:ext uri="{FF2B5EF4-FFF2-40B4-BE49-F238E27FC236}">
                <a16:creationId xmlns:a16="http://schemas.microsoft.com/office/drawing/2014/main" xmlns="" id="{95137CB2-0208-4156-935C-65196DBCE760}"/>
              </a:ext>
            </a:extLst>
          </p:cNvPr>
          <p:cNvSpPr/>
          <p:nvPr/>
        </p:nvSpPr>
        <p:spPr>
          <a:xfrm>
            <a:off x="8550038" y="3341915"/>
            <a:ext cx="849900" cy="849900"/>
          </a:xfrm>
          <a:prstGeom prst="ellipse">
            <a:avLst/>
          </a:prstGeom>
          <a:gradFill>
            <a:gsLst>
              <a:gs pos="0">
                <a:srgbClr val="C30F0F">
                  <a:lumMod val="90000"/>
                  <a:lumOff val="10000"/>
                </a:srgbClr>
              </a:gs>
              <a:gs pos="64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9" name="椭圆 18">
            <a:extLst>
              <a:ext uri="{FF2B5EF4-FFF2-40B4-BE49-F238E27FC236}">
                <a16:creationId xmlns:a16="http://schemas.microsoft.com/office/drawing/2014/main" xmlns="" id="{9BE8E782-5853-4C5F-9246-B31832CD4311}"/>
              </a:ext>
            </a:extLst>
          </p:cNvPr>
          <p:cNvSpPr/>
          <p:nvPr/>
        </p:nvSpPr>
        <p:spPr>
          <a:xfrm>
            <a:off x="8498741" y="3290618"/>
            <a:ext cx="952494" cy="952494"/>
          </a:xfrm>
          <a:prstGeom prst="ellipse">
            <a:avLst/>
          </a:prstGeom>
          <a:noFill/>
          <a:ln w="63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0" name="文本框 19">
            <a:extLst>
              <a:ext uri="{FF2B5EF4-FFF2-40B4-BE49-F238E27FC236}">
                <a16:creationId xmlns:a16="http://schemas.microsoft.com/office/drawing/2014/main" xmlns="" id="{2EB66DD7-49B4-42C0-9C78-E1B406B2938C}"/>
              </a:ext>
            </a:extLst>
          </p:cNvPr>
          <p:cNvSpPr txBox="1"/>
          <p:nvPr/>
        </p:nvSpPr>
        <p:spPr>
          <a:xfrm>
            <a:off x="8666097" y="3539611"/>
            <a:ext cx="617782" cy="470257"/>
          </a:xfrm>
          <a:prstGeom prst="rect">
            <a:avLst/>
          </a:prstGeom>
          <a:noFill/>
          <a:ln>
            <a:noFill/>
          </a:ln>
          <a:effectLst/>
        </p:spPr>
        <p:txBody>
          <a:bodyPr wrap="square" rtlCol="0">
            <a:spAutoFit/>
          </a:bodyPr>
          <a:lstStyle>
            <a:defPPr>
              <a:defRPr lang="zh-CN"/>
            </a:defPPr>
            <a:lvl1pPr algn="ctr">
              <a:defRPr sz="6600" i="1" spc="-300">
                <a:ln w="19050">
                  <a:noFill/>
                </a:ln>
                <a:gradFill>
                  <a:gsLst>
                    <a:gs pos="100000">
                      <a:srgbClr val="E9BE61"/>
                    </a:gs>
                    <a:gs pos="49000">
                      <a:srgbClr val="FEEFAC"/>
                    </a:gs>
                  </a:gsLst>
                  <a:lin ang="5400000" scaled="0"/>
                </a:gradFill>
                <a:effectLst>
                  <a:outerShdw blurRad="254000" dist="114300" dir="5400000" algn="ctr" rotWithShape="0">
                    <a:srgbClr val="000000">
                      <a:alpha val="23000"/>
                    </a:srgbClr>
                  </a:outerShdw>
                </a:effectLst>
                <a:latin typeface="字魂143号-正酷超级黑" panose="00000500000000000000" pitchFamily="2" charset="-122"/>
                <a:ea typeface="字魂143号-正酷超级黑" panose="00000500000000000000" pitchFamily="2" charset="-122"/>
              </a:defRPr>
            </a:lvl1pPr>
          </a:lstStyle>
          <a:p>
            <a:pPr>
              <a:lnSpc>
                <a:spcPct val="110000"/>
              </a:lnSpc>
            </a:pPr>
            <a:r>
              <a:rPr lang="en-US" altLang="zh-CN" sz="2400" i="0" spc="0" dirty="0">
                <a:effectLst/>
                <a:latin typeface="+mn-lt"/>
                <a:ea typeface="+mn-ea"/>
                <a:cs typeface="+mn-ea"/>
                <a:sym typeface="+mn-lt"/>
              </a:rPr>
              <a:t>03</a:t>
            </a:r>
            <a:endParaRPr lang="zh-CN" altLang="en-US" sz="2400" i="0" spc="0" dirty="0">
              <a:effectLst/>
              <a:latin typeface="+mn-lt"/>
              <a:ea typeface="+mn-ea"/>
              <a:cs typeface="+mn-ea"/>
              <a:sym typeface="+mn-lt"/>
            </a:endParaRPr>
          </a:p>
        </p:txBody>
      </p:sp>
      <p:sp>
        <p:nvSpPr>
          <p:cNvPr id="21" name="矩形 20">
            <a:extLst>
              <a:ext uri="{FF2B5EF4-FFF2-40B4-BE49-F238E27FC236}">
                <a16:creationId xmlns:a16="http://schemas.microsoft.com/office/drawing/2014/main" xmlns="" id="{983F03D1-4480-4F3F-90C9-7EB63AE8B399}"/>
              </a:ext>
            </a:extLst>
          </p:cNvPr>
          <p:cNvSpPr/>
          <p:nvPr/>
        </p:nvSpPr>
        <p:spPr>
          <a:xfrm>
            <a:off x="7977307" y="4309590"/>
            <a:ext cx="1995361" cy="707886"/>
          </a:xfrm>
          <a:prstGeom prst="rect">
            <a:avLst/>
          </a:prstGeom>
        </p:spPr>
        <p:txBody>
          <a:bodyPr wrap="square">
            <a:spAutoFit/>
          </a:bodyPr>
          <a:lstStyle/>
          <a:p>
            <a:pPr algn="ctr"/>
            <a:r>
              <a:rPr lang="zh-CN" altLang="en-US" sz="2000" dirty="0">
                <a:gradFill>
                  <a:gsLst>
                    <a:gs pos="0">
                      <a:schemeClr val="accent1">
                        <a:lumMod val="90000"/>
                        <a:lumOff val="10000"/>
                      </a:schemeClr>
                    </a:gs>
                    <a:gs pos="100000">
                      <a:schemeClr val="accent1"/>
                    </a:gs>
                  </a:gsLst>
                  <a:lin ang="5400000" scaled="1"/>
                </a:gradFill>
                <a:cs typeface="+mn-ea"/>
                <a:sym typeface="+mn-lt"/>
              </a:rPr>
              <a:t>了解党和国家</a:t>
            </a:r>
            <a:endParaRPr lang="en-US" altLang="zh-CN" sz="2000" dirty="0">
              <a:gradFill>
                <a:gsLst>
                  <a:gs pos="0">
                    <a:schemeClr val="accent1">
                      <a:lumMod val="90000"/>
                      <a:lumOff val="10000"/>
                    </a:schemeClr>
                  </a:gs>
                  <a:gs pos="100000">
                    <a:schemeClr val="accent1"/>
                  </a:gs>
                </a:gsLst>
                <a:lin ang="5400000" scaled="1"/>
              </a:gradFill>
              <a:cs typeface="+mn-ea"/>
              <a:sym typeface="+mn-lt"/>
            </a:endParaRPr>
          </a:p>
          <a:p>
            <a:pPr algn="ctr"/>
            <a:r>
              <a:rPr lang="zh-CN" altLang="en-US" sz="2000" dirty="0">
                <a:gradFill>
                  <a:gsLst>
                    <a:gs pos="0">
                      <a:schemeClr val="accent1">
                        <a:lumMod val="90000"/>
                        <a:lumOff val="10000"/>
                      </a:schemeClr>
                    </a:gs>
                    <a:gs pos="100000">
                      <a:schemeClr val="accent1"/>
                    </a:gs>
                  </a:gsLst>
                  <a:lin ang="5400000" scaled="1"/>
                </a:gradFill>
                <a:cs typeface="+mn-ea"/>
                <a:sym typeface="+mn-lt"/>
              </a:rPr>
              <a:t>的重要人物</a:t>
            </a:r>
          </a:p>
        </p:txBody>
      </p:sp>
      <p:sp>
        <p:nvSpPr>
          <p:cNvPr id="22" name="矩形 21">
            <a:extLst>
              <a:ext uri="{FF2B5EF4-FFF2-40B4-BE49-F238E27FC236}">
                <a16:creationId xmlns:a16="http://schemas.microsoft.com/office/drawing/2014/main" xmlns="" id="{2DCBB335-25C9-4575-B061-76B168FC0F73}"/>
              </a:ext>
            </a:extLst>
          </p:cNvPr>
          <p:cNvSpPr/>
          <p:nvPr/>
        </p:nvSpPr>
        <p:spPr>
          <a:xfrm>
            <a:off x="1842655" y="5280603"/>
            <a:ext cx="9070614" cy="664362"/>
          </a:xfrm>
          <a:prstGeom prst="rect">
            <a:avLst/>
          </a:prstGeom>
          <a:solidFill>
            <a:schemeClr val="bg1"/>
          </a:solidFill>
          <a:ln w="6350" cap="flat" cmpd="sng" algn="ctr">
            <a:solidFill>
              <a:schemeClr val="accent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dirty="0">
              <a:solidFill>
                <a:srgbClr val="3D3D3D"/>
              </a:solidFill>
              <a:cs typeface="+mn-ea"/>
              <a:sym typeface="+mn-lt"/>
            </a:endParaRPr>
          </a:p>
        </p:txBody>
      </p:sp>
      <p:sp>
        <p:nvSpPr>
          <p:cNvPr id="23" name="Pentagon 35">
            <a:extLst>
              <a:ext uri="{FF2B5EF4-FFF2-40B4-BE49-F238E27FC236}">
                <a16:creationId xmlns:a16="http://schemas.microsoft.com/office/drawing/2014/main" xmlns="" id="{29660ACB-6D51-46B3-8A82-1BC6646C21AC}"/>
              </a:ext>
            </a:extLst>
          </p:cNvPr>
          <p:cNvSpPr/>
          <p:nvPr/>
        </p:nvSpPr>
        <p:spPr>
          <a:xfrm>
            <a:off x="1330525" y="5268576"/>
            <a:ext cx="1824149" cy="680636"/>
          </a:xfrm>
          <a:prstGeom prst="homePlate">
            <a:avLst>
              <a:gd name="adj" fmla="val 29885"/>
            </a:avLst>
          </a:prstGeom>
          <a:gradFill>
            <a:gsLst>
              <a:gs pos="0">
                <a:srgbClr val="C30F0F">
                  <a:lumMod val="90000"/>
                  <a:lumOff val="10000"/>
                </a:srgbClr>
              </a:gs>
              <a:gs pos="45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endParaRPr lang="en-US" sz="2000" dirty="0">
              <a:ln w="19050">
                <a:noFill/>
              </a:ln>
              <a:gradFill>
                <a:gsLst>
                  <a:gs pos="100000">
                    <a:srgbClr val="E9BE61"/>
                  </a:gs>
                  <a:gs pos="49000">
                    <a:srgbClr val="FEEFAC"/>
                  </a:gs>
                </a:gsLst>
                <a:lin ang="5400000" scaled="0"/>
              </a:gradFill>
              <a:cs typeface="+mn-ea"/>
              <a:sym typeface="+mn-lt"/>
            </a:endParaRPr>
          </a:p>
        </p:txBody>
      </p:sp>
      <p:sp>
        <p:nvSpPr>
          <p:cNvPr id="24" name="矩形 23">
            <a:extLst>
              <a:ext uri="{FF2B5EF4-FFF2-40B4-BE49-F238E27FC236}">
                <a16:creationId xmlns:a16="http://schemas.microsoft.com/office/drawing/2014/main" xmlns="" id="{F8D04F95-7C6F-410D-A32E-08F5A5BDF5CA}"/>
              </a:ext>
            </a:extLst>
          </p:cNvPr>
          <p:cNvSpPr/>
          <p:nvPr/>
        </p:nvSpPr>
        <p:spPr>
          <a:xfrm>
            <a:off x="3255825" y="5316506"/>
            <a:ext cx="7193100" cy="584775"/>
          </a:xfrm>
          <a:prstGeom prst="rect">
            <a:avLst/>
          </a:prstGeom>
        </p:spPr>
        <p:txBody>
          <a:bodyPr wrap="square">
            <a:spAutoFit/>
          </a:bodyPr>
          <a:lstStyle/>
          <a:p>
            <a:pPr lvl="0" algn="just">
              <a:buClr>
                <a:schemeClr val="accent1"/>
              </a:buClr>
              <a:defRPr/>
            </a:pPr>
            <a:r>
              <a:rPr lang="zh-CN" altLang="en-US" sz="1600" dirty="0">
                <a:solidFill>
                  <a:prstClr val="black"/>
                </a:solidFill>
                <a:cs typeface="+mn-ea"/>
                <a:sym typeface="+mn-lt"/>
              </a:rPr>
              <a:t>中国共产党在领导革命、建设和改革的进程中，一贯重视历史经验的借鉴和运用。习近平总书记继承了老一辈无产阶级革命家善于总结经验的光荣传统</a:t>
            </a:r>
          </a:p>
        </p:txBody>
      </p:sp>
      <p:sp>
        <p:nvSpPr>
          <p:cNvPr id="25" name="文本框 24">
            <a:extLst>
              <a:ext uri="{FF2B5EF4-FFF2-40B4-BE49-F238E27FC236}">
                <a16:creationId xmlns:a16="http://schemas.microsoft.com/office/drawing/2014/main" xmlns="" id="{E9DC90D5-A366-4E02-A800-839DD8D2B245}"/>
              </a:ext>
            </a:extLst>
          </p:cNvPr>
          <p:cNvSpPr txBox="1"/>
          <p:nvPr/>
        </p:nvSpPr>
        <p:spPr>
          <a:xfrm>
            <a:off x="1405046" y="5301244"/>
            <a:ext cx="1507908" cy="634020"/>
          </a:xfrm>
          <a:prstGeom prst="rect">
            <a:avLst/>
          </a:prstGeom>
          <a:noFill/>
          <a:ln>
            <a:noFill/>
          </a:ln>
          <a:effectLst/>
        </p:spPr>
        <p:txBody>
          <a:bodyPr wrap="square" rtlCol="0">
            <a:spAutoFit/>
          </a:bodyPr>
          <a:lstStyle>
            <a:defPPr>
              <a:defRPr lang="zh-CN"/>
            </a:defPPr>
            <a:lvl1pPr algn="ctr">
              <a:defRPr sz="6600" i="1" spc="-300">
                <a:ln w="19050">
                  <a:noFill/>
                </a:ln>
                <a:gradFill>
                  <a:gsLst>
                    <a:gs pos="100000">
                      <a:srgbClr val="E9BE61"/>
                    </a:gs>
                    <a:gs pos="49000">
                      <a:srgbClr val="FEEFAC"/>
                    </a:gs>
                  </a:gsLst>
                  <a:lin ang="5400000" scaled="0"/>
                </a:gradFill>
                <a:effectLst>
                  <a:outerShdw blurRad="254000" dist="114300" dir="5400000" algn="ctr" rotWithShape="0">
                    <a:srgbClr val="000000">
                      <a:alpha val="23000"/>
                    </a:srgbClr>
                  </a:outerShdw>
                </a:effectLst>
                <a:latin typeface="字魂143号-正酷超级黑" panose="00000500000000000000" pitchFamily="2" charset="-122"/>
                <a:ea typeface="字魂143号-正酷超级黑" panose="00000500000000000000" pitchFamily="2" charset="-122"/>
              </a:defRPr>
            </a:lvl1pPr>
          </a:lstStyle>
          <a:p>
            <a:pPr>
              <a:lnSpc>
                <a:spcPct val="110000"/>
              </a:lnSpc>
            </a:pPr>
            <a:r>
              <a:rPr lang="zh-CN" altLang="en-US" sz="1600" i="0" spc="0" dirty="0">
                <a:effectLst/>
                <a:latin typeface="+mn-lt"/>
                <a:ea typeface="+mn-ea"/>
                <a:cs typeface="+mn-ea"/>
                <a:sym typeface="+mn-lt"/>
              </a:rPr>
              <a:t>汲取党和国家的历史经验</a:t>
            </a:r>
          </a:p>
        </p:txBody>
      </p:sp>
    </p:spTree>
    <p:extLst>
      <p:ext uri="{BB962C8B-B14F-4D97-AF65-F5344CB8AC3E}">
        <p14:creationId xmlns:p14="http://schemas.microsoft.com/office/powerpoint/2010/main" val="268945307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fill="hold"/>
                                        <p:tgtEl>
                                          <p:spTgt spid="16"/>
                                        </p:tgtEl>
                                        <p:attrNameLst>
                                          <p:attrName>ppt_x</p:attrName>
                                        </p:attrNameLst>
                                      </p:cBhvr>
                                      <p:tavLst>
                                        <p:tav tm="0">
                                          <p:val>
                                            <p:strVal val="#ppt_x"/>
                                          </p:val>
                                        </p:tav>
                                        <p:tav tm="100000">
                                          <p:val>
                                            <p:strVal val="#ppt_x"/>
                                          </p:val>
                                        </p:tav>
                                      </p:tavLst>
                                    </p:anim>
                                    <p:anim calcmode="lin" valueType="num">
                                      <p:cBhvr additive="base">
                                        <p:cTn id="48" dur="500" fill="hold"/>
                                        <p:tgtEl>
                                          <p:spTgt spid="1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ppt_x"/>
                                          </p:val>
                                        </p:tav>
                                        <p:tav tm="100000">
                                          <p:val>
                                            <p:strVal val="#ppt_x"/>
                                          </p:val>
                                        </p:tav>
                                      </p:tavLst>
                                    </p:anim>
                                    <p:anim calcmode="lin" valueType="num">
                                      <p:cBhvr additive="base">
                                        <p:cTn id="52" dur="500" fill="hold"/>
                                        <p:tgtEl>
                                          <p:spTgt spid="1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500" fill="hold"/>
                                        <p:tgtEl>
                                          <p:spTgt spid="18"/>
                                        </p:tgtEl>
                                        <p:attrNameLst>
                                          <p:attrName>ppt_x</p:attrName>
                                        </p:attrNameLst>
                                      </p:cBhvr>
                                      <p:tavLst>
                                        <p:tav tm="0">
                                          <p:val>
                                            <p:strVal val="#ppt_x"/>
                                          </p:val>
                                        </p:tav>
                                        <p:tav tm="100000">
                                          <p:val>
                                            <p:strVal val="#ppt_x"/>
                                          </p:val>
                                        </p:tav>
                                      </p:tavLst>
                                    </p:anim>
                                    <p:anim calcmode="lin" valueType="num">
                                      <p:cBhvr additive="base">
                                        <p:cTn id="56" dur="500" fill="hold"/>
                                        <p:tgtEl>
                                          <p:spTgt spid="18"/>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additive="base">
                                        <p:cTn id="59" dur="500" fill="hold"/>
                                        <p:tgtEl>
                                          <p:spTgt spid="19"/>
                                        </p:tgtEl>
                                        <p:attrNameLst>
                                          <p:attrName>ppt_x</p:attrName>
                                        </p:attrNameLst>
                                      </p:cBhvr>
                                      <p:tavLst>
                                        <p:tav tm="0">
                                          <p:val>
                                            <p:strVal val="#ppt_x"/>
                                          </p:val>
                                        </p:tav>
                                        <p:tav tm="100000">
                                          <p:val>
                                            <p:strVal val="#ppt_x"/>
                                          </p:val>
                                        </p:tav>
                                      </p:tavLst>
                                    </p:anim>
                                    <p:anim calcmode="lin" valueType="num">
                                      <p:cBhvr additive="base">
                                        <p:cTn id="60" dur="500" fill="hold"/>
                                        <p:tgtEl>
                                          <p:spTgt spid="19"/>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 calcmode="lin" valueType="num">
                                      <p:cBhvr additive="base">
                                        <p:cTn id="63" dur="500" fill="hold"/>
                                        <p:tgtEl>
                                          <p:spTgt spid="20"/>
                                        </p:tgtEl>
                                        <p:attrNameLst>
                                          <p:attrName>ppt_x</p:attrName>
                                        </p:attrNameLst>
                                      </p:cBhvr>
                                      <p:tavLst>
                                        <p:tav tm="0">
                                          <p:val>
                                            <p:strVal val="#ppt_x"/>
                                          </p:val>
                                        </p:tav>
                                        <p:tav tm="100000">
                                          <p:val>
                                            <p:strVal val="#ppt_x"/>
                                          </p:val>
                                        </p:tav>
                                      </p:tavLst>
                                    </p:anim>
                                    <p:anim calcmode="lin" valueType="num">
                                      <p:cBhvr additive="base">
                                        <p:cTn id="64" dur="500" fill="hold"/>
                                        <p:tgtEl>
                                          <p:spTgt spid="20"/>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500" fill="hold"/>
                                        <p:tgtEl>
                                          <p:spTgt spid="21"/>
                                        </p:tgtEl>
                                        <p:attrNameLst>
                                          <p:attrName>ppt_x</p:attrName>
                                        </p:attrNameLst>
                                      </p:cBhvr>
                                      <p:tavLst>
                                        <p:tav tm="0">
                                          <p:val>
                                            <p:strVal val="#ppt_x"/>
                                          </p:val>
                                        </p:tav>
                                        <p:tav tm="100000">
                                          <p:val>
                                            <p:strVal val="#ppt_x"/>
                                          </p:val>
                                        </p:tav>
                                      </p:tavLst>
                                    </p:anim>
                                    <p:anim calcmode="lin" valueType="num">
                                      <p:cBhvr additive="base">
                                        <p:cTn id="68" dur="500" fill="hold"/>
                                        <p:tgtEl>
                                          <p:spTgt spid="21"/>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additive="base">
                                        <p:cTn id="71" dur="500" fill="hold"/>
                                        <p:tgtEl>
                                          <p:spTgt spid="23"/>
                                        </p:tgtEl>
                                        <p:attrNameLst>
                                          <p:attrName>ppt_x</p:attrName>
                                        </p:attrNameLst>
                                      </p:cBhvr>
                                      <p:tavLst>
                                        <p:tav tm="0">
                                          <p:val>
                                            <p:strVal val="#ppt_x"/>
                                          </p:val>
                                        </p:tav>
                                        <p:tav tm="100000">
                                          <p:val>
                                            <p:strVal val="#ppt_x"/>
                                          </p:val>
                                        </p:tav>
                                      </p:tavLst>
                                    </p:anim>
                                    <p:anim calcmode="lin" valueType="num">
                                      <p:cBhvr additive="base">
                                        <p:cTn id="72" dur="500" fill="hold"/>
                                        <p:tgtEl>
                                          <p:spTgt spid="23"/>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cBhvr additive="base">
                                        <p:cTn id="75" dur="500" fill="hold"/>
                                        <p:tgtEl>
                                          <p:spTgt spid="24"/>
                                        </p:tgtEl>
                                        <p:attrNameLst>
                                          <p:attrName>ppt_x</p:attrName>
                                        </p:attrNameLst>
                                      </p:cBhvr>
                                      <p:tavLst>
                                        <p:tav tm="0">
                                          <p:val>
                                            <p:strVal val="#ppt_x"/>
                                          </p:val>
                                        </p:tav>
                                        <p:tav tm="100000">
                                          <p:val>
                                            <p:strVal val="#ppt_x"/>
                                          </p:val>
                                        </p:tav>
                                      </p:tavLst>
                                    </p:anim>
                                    <p:anim calcmode="lin" valueType="num">
                                      <p:cBhvr additive="base">
                                        <p:cTn id="76" dur="500" fill="hold"/>
                                        <p:tgtEl>
                                          <p:spTgt spid="24"/>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500" fill="hold"/>
                                        <p:tgtEl>
                                          <p:spTgt spid="22"/>
                                        </p:tgtEl>
                                        <p:attrNameLst>
                                          <p:attrName>ppt_x</p:attrName>
                                        </p:attrNameLst>
                                      </p:cBhvr>
                                      <p:tavLst>
                                        <p:tav tm="0">
                                          <p:val>
                                            <p:strVal val="#ppt_x"/>
                                          </p:val>
                                        </p:tav>
                                        <p:tav tm="100000">
                                          <p:val>
                                            <p:strVal val="#ppt_x"/>
                                          </p:val>
                                        </p:tav>
                                      </p:tavLst>
                                    </p:anim>
                                    <p:anim calcmode="lin" valueType="num">
                                      <p:cBhvr additive="base">
                                        <p:cTn id="80" dur="500" fill="hold"/>
                                        <p:tgtEl>
                                          <p:spTgt spid="22"/>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25"/>
                                        </p:tgtEl>
                                        <p:attrNameLst>
                                          <p:attrName>style.visibility</p:attrName>
                                        </p:attrNameLst>
                                      </p:cBhvr>
                                      <p:to>
                                        <p:strVal val="visible"/>
                                      </p:to>
                                    </p:set>
                                    <p:anim calcmode="lin" valueType="num">
                                      <p:cBhvr additive="base">
                                        <p:cTn id="83" dur="500" fill="hold"/>
                                        <p:tgtEl>
                                          <p:spTgt spid="25"/>
                                        </p:tgtEl>
                                        <p:attrNameLst>
                                          <p:attrName>ppt_x</p:attrName>
                                        </p:attrNameLst>
                                      </p:cBhvr>
                                      <p:tavLst>
                                        <p:tav tm="0">
                                          <p:val>
                                            <p:strVal val="#ppt_x"/>
                                          </p:val>
                                        </p:tav>
                                        <p:tav tm="100000">
                                          <p:val>
                                            <p:strVal val="#ppt_x"/>
                                          </p:val>
                                        </p:tav>
                                      </p:tavLst>
                                    </p:anim>
                                    <p:anim calcmode="lin" valueType="num">
                                      <p:cBhvr additive="base">
                                        <p:cTn id="84" dur="500" fill="hold"/>
                                        <p:tgtEl>
                                          <p:spTgt spid="25"/>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9"/>
                                        </p:tgtEl>
                                        <p:attrNameLst>
                                          <p:attrName>style.visibility</p:attrName>
                                        </p:attrNameLst>
                                      </p:cBhvr>
                                      <p:to>
                                        <p:strVal val="visible"/>
                                      </p:to>
                                    </p:set>
                                    <p:anim calcmode="lin" valueType="num">
                                      <p:cBhvr additive="base">
                                        <p:cTn id="87" dur="500" fill="hold"/>
                                        <p:tgtEl>
                                          <p:spTgt spid="9"/>
                                        </p:tgtEl>
                                        <p:attrNameLst>
                                          <p:attrName>ppt_x</p:attrName>
                                        </p:attrNameLst>
                                      </p:cBhvr>
                                      <p:tavLst>
                                        <p:tav tm="0">
                                          <p:val>
                                            <p:strVal val="#ppt_x"/>
                                          </p:val>
                                        </p:tav>
                                        <p:tav tm="100000">
                                          <p:val>
                                            <p:strVal val="#ppt_x"/>
                                          </p:val>
                                        </p:tav>
                                      </p:tavLst>
                                    </p:anim>
                                    <p:anim calcmode="lin" valueType="num">
                                      <p:cBhvr additive="base">
                                        <p:cTn id="88" dur="500" fill="hold"/>
                                        <p:tgtEl>
                                          <p:spTgt spid="9"/>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4"/>
                                        </p:tgtEl>
                                        <p:attrNameLst>
                                          <p:attrName>style.visibility</p:attrName>
                                        </p:attrNameLst>
                                      </p:cBhvr>
                                      <p:to>
                                        <p:strVal val="visible"/>
                                      </p:to>
                                    </p:set>
                                    <p:anim calcmode="lin" valueType="num">
                                      <p:cBhvr additive="base">
                                        <p:cTn id="91" dur="500" fill="hold"/>
                                        <p:tgtEl>
                                          <p:spTgt spid="4"/>
                                        </p:tgtEl>
                                        <p:attrNameLst>
                                          <p:attrName>ppt_x</p:attrName>
                                        </p:attrNameLst>
                                      </p:cBhvr>
                                      <p:tavLst>
                                        <p:tav tm="0">
                                          <p:val>
                                            <p:strVal val="#ppt_x"/>
                                          </p:val>
                                        </p:tav>
                                        <p:tav tm="100000">
                                          <p:val>
                                            <p:strVal val="#ppt_x"/>
                                          </p:val>
                                        </p:tav>
                                      </p:tavLst>
                                    </p:anim>
                                    <p:anim calcmode="lin" valueType="num">
                                      <p:cBhvr additive="base">
                                        <p:cTn id="92" dur="500" fill="hold"/>
                                        <p:tgtEl>
                                          <p:spTgt spid="4"/>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5"/>
                                        </p:tgtEl>
                                        <p:attrNameLst>
                                          <p:attrName>style.visibility</p:attrName>
                                        </p:attrNameLst>
                                      </p:cBhvr>
                                      <p:to>
                                        <p:strVal val="visible"/>
                                      </p:to>
                                    </p:set>
                                    <p:anim calcmode="lin" valueType="num">
                                      <p:cBhvr additive="base">
                                        <p:cTn id="95" dur="500" fill="hold"/>
                                        <p:tgtEl>
                                          <p:spTgt spid="5"/>
                                        </p:tgtEl>
                                        <p:attrNameLst>
                                          <p:attrName>ppt_x</p:attrName>
                                        </p:attrNameLst>
                                      </p:cBhvr>
                                      <p:tavLst>
                                        <p:tav tm="0">
                                          <p:val>
                                            <p:strVal val="#ppt_x"/>
                                          </p:val>
                                        </p:tav>
                                        <p:tav tm="100000">
                                          <p:val>
                                            <p:strVal val="#ppt_x"/>
                                          </p:val>
                                        </p:tav>
                                      </p:tavLst>
                                    </p:anim>
                                    <p:anim calcmode="lin" valueType="num">
                                      <p:cBhvr additive="base">
                                        <p:cTn id="96" dur="500" fill="hold"/>
                                        <p:tgtEl>
                                          <p:spTgt spid="5"/>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6"/>
                                        </p:tgtEl>
                                        <p:attrNameLst>
                                          <p:attrName>style.visibility</p:attrName>
                                        </p:attrNameLst>
                                      </p:cBhvr>
                                      <p:to>
                                        <p:strVal val="visible"/>
                                      </p:to>
                                    </p:set>
                                    <p:anim calcmode="lin" valueType="num">
                                      <p:cBhvr additive="base">
                                        <p:cTn id="99" dur="500" fill="hold"/>
                                        <p:tgtEl>
                                          <p:spTgt spid="6"/>
                                        </p:tgtEl>
                                        <p:attrNameLst>
                                          <p:attrName>ppt_x</p:attrName>
                                        </p:attrNameLst>
                                      </p:cBhvr>
                                      <p:tavLst>
                                        <p:tav tm="0">
                                          <p:val>
                                            <p:strVal val="#ppt_x"/>
                                          </p:val>
                                        </p:tav>
                                        <p:tav tm="100000">
                                          <p:val>
                                            <p:strVal val="#ppt_x"/>
                                          </p:val>
                                        </p:tav>
                                      </p:tavLst>
                                    </p:anim>
                                    <p:anim calcmode="lin" valueType="num">
                                      <p:cBhvr additive="base">
                                        <p:cTn id="10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7" grpId="0"/>
      <p:bldP spid="8" grpId="0"/>
      <p:bldP spid="10" grpId="0" animBg="1"/>
      <p:bldP spid="11" grpId="0" animBg="1"/>
      <p:bldP spid="12" grpId="0"/>
      <p:bldP spid="13" grpId="0"/>
      <p:bldP spid="14" grpId="0" animBg="1"/>
      <p:bldP spid="15" grpId="0" animBg="1"/>
      <p:bldP spid="16" grpId="0"/>
      <p:bldP spid="17" grpId="0"/>
      <p:bldP spid="18" grpId="0" animBg="1"/>
      <p:bldP spid="19" grpId="0" animBg="1"/>
      <p:bldP spid="20" grpId="0"/>
      <p:bldP spid="21" grpId="0"/>
      <p:bldP spid="22" grpId="0" animBg="1"/>
      <p:bldP spid="23" grpId="0" animBg="1"/>
      <p:bldP spid="24" grpId="0"/>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 40" descr="图片包含 室内, 食物, 桌子, 盘子&#10;&#10;描述已自动生成">
            <a:extLst>
              <a:ext uri="{FF2B5EF4-FFF2-40B4-BE49-F238E27FC236}">
                <a16:creationId xmlns:a16="http://schemas.microsoft.com/office/drawing/2014/main" xmlns="" id="{4250FBE8-29BC-4BCD-ACB9-684874830E1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644566" y="-2058860"/>
            <a:ext cx="5156200" cy="1297275"/>
          </a:xfrm>
          <a:prstGeom prst="rect">
            <a:avLst/>
          </a:prstGeom>
        </p:spPr>
      </p:pic>
      <p:pic>
        <p:nvPicPr>
          <p:cNvPr id="8" name="图片 7">
            <a:extLst>
              <a:ext uri="{FF2B5EF4-FFF2-40B4-BE49-F238E27FC236}">
                <a16:creationId xmlns:a16="http://schemas.microsoft.com/office/drawing/2014/main" xmlns="" id="{240AF42F-A2A7-4A8C-AA66-FB2B421B15C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740900" y="1469"/>
            <a:ext cx="2457450" cy="2209800"/>
          </a:xfrm>
          <a:prstGeom prst="rect">
            <a:avLst/>
          </a:prstGeom>
        </p:spPr>
      </p:pic>
      <p:sp>
        <p:nvSpPr>
          <p:cNvPr id="25" name="圆角矩形 105">
            <a:extLst>
              <a:ext uri="{FF2B5EF4-FFF2-40B4-BE49-F238E27FC236}">
                <a16:creationId xmlns:a16="http://schemas.microsoft.com/office/drawing/2014/main" xmlns="" id="{F9E5DE72-B1AF-4AB5-9B92-6CAD2879C3A7}"/>
              </a:ext>
            </a:extLst>
          </p:cNvPr>
          <p:cNvSpPr/>
          <p:nvPr/>
        </p:nvSpPr>
        <p:spPr>
          <a:xfrm>
            <a:off x="5110028" y="1506862"/>
            <a:ext cx="5617136" cy="568556"/>
          </a:xfrm>
          <a:prstGeom prst="roundRect">
            <a:avLst>
              <a:gd name="adj" fmla="val 50000"/>
            </a:avLst>
          </a:prstGeom>
          <a:solidFill>
            <a:srgbClr val="FFFFFF">
              <a:alpha val="8000"/>
            </a:srgbClr>
          </a:solidFill>
          <a:ln w="9525" cap="flat">
            <a:solidFill>
              <a:srgbClr val="FEEFAC">
                <a:alpha val="60000"/>
              </a:srgbClr>
            </a:solidFill>
            <a:prstDash val="solid"/>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dirty="0">
              <a:solidFill>
                <a:srgbClr val="3D3D3D"/>
              </a:solidFill>
              <a:cs typeface="+mn-ea"/>
              <a:sym typeface="+mn-lt"/>
            </a:endParaRPr>
          </a:p>
        </p:txBody>
      </p:sp>
      <p:pic>
        <p:nvPicPr>
          <p:cNvPr id="4" name="图片 3" descr="卡通人物&#10;&#10;中度可信度描述已自动生成">
            <a:extLst>
              <a:ext uri="{FF2B5EF4-FFF2-40B4-BE49-F238E27FC236}">
                <a16:creationId xmlns:a16="http://schemas.microsoft.com/office/drawing/2014/main" xmlns="" id="{FCB1B90F-31A9-47D1-B81B-56C58D50405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9332" y="3196933"/>
            <a:ext cx="3201847" cy="2796373"/>
          </a:xfrm>
          <a:prstGeom prst="rect">
            <a:avLst/>
          </a:prstGeom>
        </p:spPr>
      </p:pic>
      <p:sp>
        <p:nvSpPr>
          <p:cNvPr id="16" name="Rectangle 3">
            <a:extLst>
              <a:ext uri="{FF2B5EF4-FFF2-40B4-BE49-F238E27FC236}">
                <a16:creationId xmlns:a16="http://schemas.microsoft.com/office/drawing/2014/main" xmlns="" id="{EA281FB5-3273-4454-87E1-9F5D131DC669}"/>
              </a:ext>
            </a:extLst>
          </p:cNvPr>
          <p:cNvSpPr/>
          <p:nvPr/>
        </p:nvSpPr>
        <p:spPr bwMode="auto">
          <a:xfrm>
            <a:off x="1719374" y="2093359"/>
            <a:ext cx="1397736" cy="2308324"/>
          </a:xfrm>
          <a:prstGeom prst="rect">
            <a:avLst/>
          </a:prstGeom>
          <a:noFill/>
          <a:ln>
            <a:noFill/>
          </a:ln>
          <a:effectLst/>
        </p:spPr>
        <p:txBody>
          <a:bodyPr wrap="square" rtlCol="0">
            <a:spAutoFit/>
          </a:bodyPr>
          <a:lstStyle/>
          <a:p>
            <a:pPr algn="ctr"/>
            <a:r>
              <a:rPr lang="zh-CN" altLang="en-US" sz="7200" spc="-300" dirty="0">
                <a:ln w="19050">
                  <a:noFill/>
                </a:ln>
                <a:gradFill>
                  <a:gsLst>
                    <a:gs pos="100000">
                      <a:srgbClr val="E9BE61"/>
                    </a:gs>
                    <a:gs pos="49000">
                      <a:srgbClr val="FEEFAC"/>
                    </a:gs>
                  </a:gsLst>
                  <a:lin ang="5400000" scaled="0"/>
                </a:gradFill>
                <a:effectLst>
                  <a:outerShdw blurRad="254000" dist="114300" dir="5400000" algn="ctr" rotWithShape="0">
                    <a:srgbClr val="000000">
                      <a:alpha val="23000"/>
                    </a:srgbClr>
                  </a:outerShdw>
                </a:effectLst>
                <a:cs typeface="+mn-ea"/>
                <a:sym typeface="+mn-lt"/>
              </a:rPr>
              <a:t>目录</a:t>
            </a:r>
          </a:p>
        </p:txBody>
      </p:sp>
      <p:sp>
        <p:nvSpPr>
          <p:cNvPr id="17" name="Rectangle 4">
            <a:extLst>
              <a:ext uri="{FF2B5EF4-FFF2-40B4-BE49-F238E27FC236}">
                <a16:creationId xmlns:a16="http://schemas.microsoft.com/office/drawing/2014/main" xmlns="" id="{11793E0E-A552-4B84-9077-D63AB2200BFA}"/>
              </a:ext>
            </a:extLst>
          </p:cNvPr>
          <p:cNvSpPr/>
          <p:nvPr/>
        </p:nvSpPr>
        <p:spPr bwMode="auto">
          <a:xfrm rot="5400000">
            <a:off x="2319277" y="3380956"/>
            <a:ext cx="1591676" cy="352000"/>
          </a:xfrm>
          <a:prstGeom prst="rect">
            <a:avLst/>
          </a:prstGeom>
        </p:spPr>
        <p:txBody>
          <a:bodyPr vert="horz" wrap="none">
            <a:noAutofit/>
          </a:bodyPr>
          <a:lstStyle/>
          <a:p>
            <a:pPr algn="dist" eaLnBrk="1" hangingPunct="1">
              <a:buFont typeface="Arial" panose="020B0604020202020204" pitchFamily="34" charset="0"/>
              <a:buNone/>
              <a:defRPr/>
            </a:pPr>
            <a:r>
              <a:rPr lang="en-US" altLang="zh-CN" sz="1600" spc="600" dirty="0">
                <a:solidFill>
                  <a:srgbClr val="FEEFAC"/>
                </a:solidFill>
                <a:cs typeface="+mn-ea"/>
                <a:sym typeface="+mn-lt"/>
              </a:rPr>
              <a:t>CONTENTS</a:t>
            </a:r>
          </a:p>
        </p:txBody>
      </p:sp>
      <p:sp>
        <p:nvSpPr>
          <p:cNvPr id="19" name="任意多边形 93">
            <a:extLst>
              <a:ext uri="{FF2B5EF4-FFF2-40B4-BE49-F238E27FC236}">
                <a16:creationId xmlns:a16="http://schemas.microsoft.com/office/drawing/2014/main" xmlns="" id="{A5CCEB8A-F2A7-4CB7-8820-42226F8D6E76}"/>
              </a:ext>
            </a:extLst>
          </p:cNvPr>
          <p:cNvSpPr/>
          <p:nvPr/>
        </p:nvSpPr>
        <p:spPr>
          <a:xfrm rot="18900000" flipH="1">
            <a:off x="4743470" y="1724136"/>
            <a:ext cx="204691" cy="204691"/>
          </a:xfrm>
          <a:custGeom>
            <a:avLst/>
            <a:gdLst>
              <a:gd name="connsiteX0" fmla="*/ 0 w 304899"/>
              <a:gd name="connsiteY0" fmla="*/ 0 h 304899"/>
              <a:gd name="connsiteX1" fmla="*/ 3059 w 304899"/>
              <a:gd name="connsiteY1" fmla="*/ 10322 h 304899"/>
              <a:gd name="connsiteX2" fmla="*/ 119391 w 304899"/>
              <a:gd name="connsiteY2" fmla="*/ 185508 h 304899"/>
              <a:gd name="connsiteX3" fmla="*/ 294577 w 304899"/>
              <a:gd name="connsiteY3" fmla="*/ 301840 h 304899"/>
              <a:gd name="connsiteX4" fmla="*/ 304899 w 304899"/>
              <a:gd name="connsiteY4" fmla="*/ 304899 h 304899"/>
              <a:gd name="connsiteX5" fmla="*/ 0 w 304899"/>
              <a:gd name="connsiteY5" fmla="*/ 304899 h 30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99" h="304899">
                <a:moveTo>
                  <a:pt x="0" y="0"/>
                </a:moveTo>
                <a:lnTo>
                  <a:pt x="3059" y="10322"/>
                </a:lnTo>
                <a:cubicBezTo>
                  <a:pt x="28910" y="74072"/>
                  <a:pt x="67688" y="133805"/>
                  <a:pt x="119391" y="185508"/>
                </a:cubicBezTo>
                <a:cubicBezTo>
                  <a:pt x="171094" y="237211"/>
                  <a:pt x="230827" y="275989"/>
                  <a:pt x="294577" y="301840"/>
                </a:cubicBezTo>
                <a:lnTo>
                  <a:pt x="304899" y="304899"/>
                </a:lnTo>
                <a:lnTo>
                  <a:pt x="0" y="304899"/>
                </a:lnTo>
                <a:close/>
              </a:path>
            </a:pathLst>
          </a:custGeom>
          <a:gradFill>
            <a:gsLst>
              <a:gs pos="100000">
                <a:srgbClr val="E9BE61"/>
              </a:gs>
              <a:gs pos="0">
                <a:srgbClr val="FEEFAC"/>
              </a:gs>
            </a:gsLst>
            <a:lin ang="5400000" scaled="1"/>
          </a:gra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base">
              <a:spcBef>
                <a:spcPct val="0"/>
              </a:spcBef>
              <a:spcAft>
                <a:spcPct val="0"/>
              </a:spcAft>
            </a:pPr>
            <a:endParaRPr lang="zh-CN" altLang="en-US" sz="2000">
              <a:solidFill>
                <a:schemeClr val="accent1"/>
              </a:solidFill>
              <a:cs typeface="+mn-ea"/>
              <a:sym typeface="+mn-lt"/>
            </a:endParaRPr>
          </a:p>
        </p:txBody>
      </p:sp>
      <p:sp>
        <p:nvSpPr>
          <p:cNvPr id="23" name="椭圆 22">
            <a:extLst>
              <a:ext uri="{FF2B5EF4-FFF2-40B4-BE49-F238E27FC236}">
                <a16:creationId xmlns:a16="http://schemas.microsoft.com/office/drawing/2014/main" xmlns="" id="{20C6DB81-96E1-4098-93DF-33042F28EB42}"/>
              </a:ext>
            </a:extLst>
          </p:cNvPr>
          <p:cNvSpPr/>
          <p:nvPr/>
        </p:nvSpPr>
        <p:spPr>
          <a:xfrm flipH="1">
            <a:off x="4222558" y="1545683"/>
            <a:ext cx="561595" cy="561592"/>
          </a:xfrm>
          <a:prstGeom prst="ellipse">
            <a:avLst/>
          </a:prstGeom>
          <a:gradFill>
            <a:gsLst>
              <a:gs pos="100000">
                <a:srgbClr val="E9BE61"/>
              </a:gs>
              <a:gs pos="0">
                <a:srgbClr val="FEEFAC"/>
              </a:gs>
            </a:gsLst>
            <a:lin ang="5400000" scaled="1"/>
          </a:gra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base">
              <a:spcBef>
                <a:spcPct val="0"/>
              </a:spcBef>
              <a:spcAft>
                <a:spcPct val="0"/>
              </a:spcAft>
            </a:pPr>
            <a:r>
              <a:rPr lang="en-US" altLang="zh-CN" sz="2000" dirty="0">
                <a:solidFill>
                  <a:schemeClr val="accent1"/>
                </a:solidFill>
                <a:cs typeface="+mn-ea"/>
                <a:sym typeface="+mn-lt"/>
              </a:rPr>
              <a:t>1</a:t>
            </a:r>
            <a:endParaRPr lang="zh-CN" altLang="en-US" sz="2000" dirty="0">
              <a:solidFill>
                <a:schemeClr val="accent1"/>
              </a:solidFill>
              <a:cs typeface="+mn-ea"/>
              <a:sym typeface="+mn-lt"/>
            </a:endParaRPr>
          </a:p>
        </p:txBody>
      </p:sp>
      <p:sp>
        <p:nvSpPr>
          <p:cNvPr id="26" name="TextBox 47">
            <a:extLst>
              <a:ext uri="{FF2B5EF4-FFF2-40B4-BE49-F238E27FC236}">
                <a16:creationId xmlns:a16="http://schemas.microsoft.com/office/drawing/2014/main" xmlns="" id="{1B8455F3-BB26-42D8-A20D-99812057A36C}"/>
              </a:ext>
            </a:extLst>
          </p:cNvPr>
          <p:cNvSpPr txBox="1"/>
          <p:nvPr/>
        </p:nvSpPr>
        <p:spPr>
          <a:xfrm>
            <a:off x="5316428" y="1591085"/>
            <a:ext cx="5222847" cy="369332"/>
          </a:xfrm>
          <a:prstGeom prst="rect">
            <a:avLst/>
          </a:prstGeom>
          <a:noFill/>
          <a:ln>
            <a:noFill/>
          </a:ln>
          <a:effectLst/>
        </p:spPr>
        <p:txBody>
          <a:bodyPr wrap="square" rtlCol="0">
            <a:spAutoFit/>
          </a:bodyPr>
          <a:lstStyle>
            <a:defPPr>
              <a:defRPr lang="zh-CN"/>
            </a:defPPr>
            <a:lvl1pPr algn="ctr">
              <a:defRPr sz="8000" i="1" spc="-300">
                <a:ln w="19050">
                  <a:noFill/>
                </a:ln>
                <a:gradFill>
                  <a:gsLst>
                    <a:gs pos="100000">
                      <a:srgbClr val="E9BE61"/>
                    </a:gs>
                    <a:gs pos="49000">
                      <a:srgbClr val="FEEFAC"/>
                    </a:gs>
                  </a:gsLst>
                  <a:lin ang="5400000" scaled="0"/>
                </a:gradFill>
                <a:effectLst>
                  <a:outerShdw blurRad="254000" dist="114300" dir="5400000" algn="ctr" rotWithShape="0">
                    <a:srgbClr val="000000">
                      <a:alpha val="23000"/>
                    </a:srgbClr>
                  </a:outerShdw>
                </a:effectLst>
                <a:latin typeface="字魂143号-正酷超级黑" panose="00000500000000000000" pitchFamily="2" charset="-122"/>
                <a:ea typeface="字魂143号-正酷超级黑" panose="00000500000000000000" pitchFamily="2" charset="-122"/>
              </a:defRPr>
            </a:lvl1pPr>
          </a:lstStyle>
          <a:p>
            <a:pPr algn="l"/>
            <a:r>
              <a:rPr lang="zh-CN" altLang="en-US" sz="1800" i="0" spc="0" dirty="0">
                <a:latin typeface="+mn-lt"/>
                <a:ea typeface="+mn-ea"/>
                <a:cs typeface="+mn-ea"/>
                <a:sym typeface="+mn-lt"/>
              </a:rPr>
              <a:t>重温党的</a:t>
            </a:r>
            <a:r>
              <a:rPr lang="en-US" altLang="zh-CN" sz="1800" i="0" spc="0" dirty="0">
                <a:latin typeface="+mn-lt"/>
                <a:ea typeface="+mn-ea"/>
                <a:cs typeface="+mn-ea"/>
                <a:sym typeface="+mn-lt"/>
              </a:rPr>
              <a:t>100</a:t>
            </a:r>
            <a:r>
              <a:rPr lang="zh-CN" altLang="en-US" sz="1800" i="0" spc="0" dirty="0">
                <a:latin typeface="+mn-lt"/>
                <a:ea typeface="+mn-ea"/>
                <a:cs typeface="+mn-ea"/>
                <a:sym typeface="+mn-lt"/>
              </a:rPr>
              <a:t>年光辉历程，深刻感悟党的初心使命</a:t>
            </a:r>
          </a:p>
        </p:txBody>
      </p:sp>
      <p:sp>
        <p:nvSpPr>
          <p:cNvPr id="27" name="圆角矩形 105">
            <a:extLst>
              <a:ext uri="{FF2B5EF4-FFF2-40B4-BE49-F238E27FC236}">
                <a16:creationId xmlns:a16="http://schemas.microsoft.com/office/drawing/2014/main" xmlns="" id="{9D375B88-C970-49F2-B105-0AEE041D966D}"/>
              </a:ext>
            </a:extLst>
          </p:cNvPr>
          <p:cNvSpPr/>
          <p:nvPr/>
        </p:nvSpPr>
        <p:spPr>
          <a:xfrm>
            <a:off x="5110027" y="2430787"/>
            <a:ext cx="5617135" cy="568556"/>
          </a:xfrm>
          <a:prstGeom prst="roundRect">
            <a:avLst>
              <a:gd name="adj" fmla="val 50000"/>
            </a:avLst>
          </a:prstGeom>
          <a:solidFill>
            <a:srgbClr val="FFFFFF">
              <a:alpha val="8000"/>
            </a:srgbClr>
          </a:solidFill>
          <a:ln w="9525" cap="flat">
            <a:solidFill>
              <a:srgbClr val="FEEFAC">
                <a:alpha val="60000"/>
              </a:srgbClr>
            </a:solidFill>
            <a:prstDash val="solid"/>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dirty="0">
              <a:solidFill>
                <a:srgbClr val="3D3D3D"/>
              </a:solidFill>
              <a:cs typeface="+mn-ea"/>
              <a:sym typeface="+mn-lt"/>
            </a:endParaRPr>
          </a:p>
        </p:txBody>
      </p:sp>
      <p:sp>
        <p:nvSpPr>
          <p:cNvPr id="28" name="任意多边形 93">
            <a:extLst>
              <a:ext uri="{FF2B5EF4-FFF2-40B4-BE49-F238E27FC236}">
                <a16:creationId xmlns:a16="http://schemas.microsoft.com/office/drawing/2014/main" xmlns="" id="{958BC717-6BE2-4BC8-8380-AE1B6A35807B}"/>
              </a:ext>
            </a:extLst>
          </p:cNvPr>
          <p:cNvSpPr/>
          <p:nvPr/>
        </p:nvSpPr>
        <p:spPr>
          <a:xfrm rot="18900000" flipH="1">
            <a:off x="4743470" y="2648061"/>
            <a:ext cx="204691" cy="204691"/>
          </a:xfrm>
          <a:custGeom>
            <a:avLst/>
            <a:gdLst>
              <a:gd name="connsiteX0" fmla="*/ 0 w 304899"/>
              <a:gd name="connsiteY0" fmla="*/ 0 h 304899"/>
              <a:gd name="connsiteX1" fmla="*/ 3059 w 304899"/>
              <a:gd name="connsiteY1" fmla="*/ 10322 h 304899"/>
              <a:gd name="connsiteX2" fmla="*/ 119391 w 304899"/>
              <a:gd name="connsiteY2" fmla="*/ 185508 h 304899"/>
              <a:gd name="connsiteX3" fmla="*/ 294577 w 304899"/>
              <a:gd name="connsiteY3" fmla="*/ 301840 h 304899"/>
              <a:gd name="connsiteX4" fmla="*/ 304899 w 304899"/>
              <a:gd name="connsiteY4" fmla="*/ 304899 h 304899"/>
              <a:gd name="connsiteX5" fmla="*/ 0 w 304899"/>
              <a:gd name="connsiteY5" fmla="*/ 304899 h 30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99" h="304899">
                <a:moveTo>
                  <a:pt x="0" y="0"/>
                </a:moveTo>
                <a:lnTo>
                  <a:pt x="3059" y="10322"/>
                </a:lnTo>
                <a:cubicBezTo>
                  <a:pt x="28910" y="74072"/>
                  <a:pt x="67688" y="133805"/>
                  <a:pt x="119391" y="185508"/>
                </a:cubicBezTo>
                <a:cubicBezTo>
                  <a:pt x="171094" y="237211"/>
                  <a:pt x="230827" y="275989"/>
                  <a:pt x="294577" y="301840"/>
                </a:cubicBezTo>
                <a:lnTo>
                  <a:pt x="304899" y="304899"/>
                </a:lnTo>
                <a:lnTo>
                  <a:pt x="0" y="304899"/>
                </a:lnTo>
                <a:close/>
              </a:path>
            </a:pathLst>
          </a:custGeom>
          <a:gradFill>
            <a:gsLst>
              <a:gs pos="100000">
                <a:srgbClr val="E9BE61"/>
              </a:gs>
              <a:gs pos="0">
                <a:srgbClr val="FEEFAC"/>
              </a:gs>
            </a:gsLst>
            <a:lin ang="5400000" scaled="1"/>
          </a:gra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base">
              <a:spcBef>
                <a:spcPct val="0"/>
              </a:spcBef>
              <a:spcAft>
                <a:spcPct val="0"/>
              </a:spcAft>
            </a:pPr>
            <a:endParaRPr lang="zh-CN" altLang="en-US" sz="2000">
              <a:solidFill>
                <a:schemeClr val="accent1"/>
              </a:solidFill>
              <a:cs typeface="+mn-ea"/>
              <a:sym typeface="+mn-lt"/>
            </a:endParaRPr>
          </a:p>
        </p:txBody>
      </p:sp>
      <p:sp>
        <p:nvSpPr>
          <p:cNvPr id="29" name="椭圆 28">
            <a:extLst>
              <a:ext uri="{FF2B5EF4-FFF2-40B4-BE49-F238E27FC236}">
                <a16:creationId xmlns:a16="http://schemas.microsoft.com/office/drawing/2014/main" xmlns="" id="{74FCF4EE-F28A-4DAC-9EA9-BF951C2639D7}"/>
              </a:ext>
            </a:extLst>
          </p:cNvPr>
          <p:cNvSpPr/>
          <p:nvPr/>
        </p:nvSpPr>
        <p:spPr>
          <a:xfrm flipH="1">
            <a:off x="4222558" y="2469608"/>
            <a:ext cx="561595" cy="561592"/>
          </a:xfrm>
          <a:prstGeom prst="ellipse">
            <a:avLst/>
          </a:prstGeom>
          <a:gradFill>
            <a:gsLst>
              <a:gs pos="100000">
                <a:srgbClr val="E9BE61"/>
              </a:gs>
              <a:gs pos="0">
                <a:srgbClr val="FEEFAC"/>
              </a:gs>
            </a:gsLst>
            <a:lin ang="5400000" scaled="1"/>
          </a:gra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base">
              <a:spcBef>
                <a:spcPct val="0"/>
              </a:spcBef>
              <a:spcAft>
                <a:spcPct val="0"/>
              </a:spcAft>
            </a:pPr>
            <a:r>
              <a:rPr lang="en-US" altLang="zh-CN" sz="2000" dirty="0">
                <a:solidFill>
                  <a:schemeClr val="accent1"/>
                </a:solidFill>
                <a:cs typeface="+mn-ea"/>
                <a:sym typeface="+mn-lt"/>
              </a:rPr>
              <a:t>2</a:t>
            </a:r>
            <a:endParaRPr lang="zh-CN" altLang="en-US" sz="2000" dirty="0">
              <a:solidFill>
                <a:schemeClr val="accent1"/>
              </a:solidFill>
              <a:cs typeface="+mn-ea"/>
              <a:sym typeface="+mn-lt"/>
            </a:endParaRPr>
          </a:p>
        </p:txBody>
      </p:sp>
      <p:sp>
        <p:nvSpPr>
          <p:cNvPr id="30" name="TextBox 47">
            <a:extLst>
              <a:ext uri="{FF2B5EF4-FFF2-40B4-BE49-F238E27FC236}">
                <a16:creationId xmlns:a16="http://schemas.microsoft.com/office/drawing/2014/main" xmlns="" id="{76733D1A-16AF-4C8F-AD7C-69B2C75888AA}"/>
              </a:ext>
            </a:extLst>
          </p:cNvPr>
          <p:cNvSpPr txBox="1"/>
          <p:nvPr/>
        </p:nvSpPr>
        <p:spPr>
          <a:xfrm>
            <a:off x="5316428" y="2515010"/>
            <a:ext cx="4801136" cy="461665"/>
          </a:xfrm>
          <a:prstGeom prst="rect">
            <a:avLst/>
          </a:prstGeom>
          <a:noFill/>
          <a:ln>
            <a:noFill/>
          </a:ln>
          <a:effectLst/>
        </p:spPr>
        <p:txBody>
          <a:bodyPr wrap="square" rtlCol="0">
            <a:spAutoFit/>
          </a:bodyPr>
          <a:lstStyle>
            <a:defPPr>
              <a:defRPr lang="zh-CN"/>
            </a:defPPr>
            <a:lvl1pPr algn="ctr">
              <a:defRPr sz="8000" i="1" spc="-300">
                <a:ln w="19050">
                  <a:noFill/>
                </a:ln>
                <a:gradFill>
                  <a:gsLst>
                    <a:gs pos="100000">
                      <a:srgbClr val="E9BE61"/>
                    </a:gs>
                    <a:gs pos="49000">
                      <a:srgbClr val="FEEFAC"/>
                    </a:gs>
                  </a:gsLst>
                  <a:lin ang="5400000" scaled="0"/>
                </a:gradFill>
                <a:effectLst>
                  <a:outerShdw blurRad="254000" dist="114300" dir="5400000" algn="ctr" rotWithShape="0">
                    <a:srgbClr val="000000">
                      <a:alpha val="23000"/>
                    </a:srgbClr>
                  </a:outerShdw>
                </a:effectLst>
                <a:latin typeface="字魂143号-正酷超级黑" panose="00000500000000000000" pitchFamily="2" charset="-122"/>
                <a:ea typeface="字魂143号-正酷超级黑" panose="00000500000000000000" pitchFamily="2" charset="-122"/>
              </a:defRPr>
            </a:lvl1pPr>
          </a:lstStyle>
          <a:p>
            <a:pPr algn="l"/>
            <a:r>
              <a:rPr lang="zh-CN" altLang="en-US" sz="2400" i="0" spc="0" dirty="0">
                <a:latin typeface="+mn-lt"/>
                <a:ea typeface="+mn-ea"/>
                <a:cs typeface="+mn-ea"/>
                <a:sym typeface="+mn-lt"/>
              </a:rPr>
              <a:t>践行初心使命，必须担当作为</a:t>
            </a:r>
          </a:p>
        </p:txBody>
      </p:sp>
      <p:sp>
        <p:nvSpPr>
          <p:cNvPr id="31" name="圆角矩形 105">
            <a:extLst>
              <a:ext uri="{FF2B5EF4-FFF2-40B4-BE49-F238E27FC236}">
                <a16:creationId xmlns:a16="http://schemas.microsoft.com/office/drawing/2014/main" xmlns="" id="{ACD5AB8E-E159-403C-96B3-C57ED5057806}"/>
              </a:ext>
            </a:extLst>
          </p:cNvPr>
          <p:cNvSpPr/>
          <p:nvPr/>
        </p:nvSpPr>
        <p:spPr>
          <a:xfrm>
            <a:off x="5110027" y="3382075"/>
            <a:ext cx="5617135" cy="568556"/>
          </a:xfrm>
          <a:prstGeom prst="roundRect">
            <a:avLst>
              <a:gd name="adj" fmla="val 50000"/>
            </a:avLst>
          </a:prstGeom>
          <a:solidFill>
            <a:srgbClr val="FFFFFF">
              <a:alpha val="8000"/>
            </a:srgbClr>
          </a:solidFill>
          <a:ln w="9525" cap="flat">
            <a:solidFill>
              <a:srgbClr val="FEEFAC">
                <a:alpha val="60000"/>
              </a:srgbClr>
            </a:solidFill>
            <a:prstDash val="solid"/>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dirty="0">
              <a:solidFill>
                <a:srgbClr val="3D3D3D"/>
              </a:solidFill>
              <a:cs typeface="+mn-ea"/>
              <a:sym typeface="+mn-lt"/>
            </a:endParaRPr>
          </a:p>
        </p:txBody>
      </p:sp>
      <p:sp>
        <p:nvSpPr>
          <p:cNvPr id="32" name="任意多边形 93">
            <a:extLst>
              <a:ext uri="{FF2B5EF4-FFF2-40B4-BE49-F238E27FC236}">
                <a16:creationId xmlns:a16="http://schemas.microsoft.com/office/drawing/2014/main" xmlns="" id="{E21BA93F-A255-4CAA-898F-71F79BDCCEF5}"/>
              </a:ext>
            </a:extLst>
          </p:cNvPr>
          <p:cNvSpPr/>
          <p:nvPr/>
        </p:nvSpPr>
        <p:spPr>
          <a:xfrm rot="18900000" flipH="1">
            <a:off x="4743470" y="3599349"/>
            <a:ext cx="204691" cy="204691"/>
          </a:xfrm>
          <a:custGeom>
            <a:avLst/>
            <a:gdLst>
              <a:gd name="connsiteX0" fmla="*/ 0 w 304899"/>
              <a:gd name="connsiteY0" fmla="*/ 0 h 304899"/>
              <a:gd name="connsiteX1" fmla="*/ 3059 w 304899"/>
              <a:gd name="connsiteY1" fmla="*/ 10322 h 304899"/>
              <a:gd name="connsiteX2" fmla="*/ 119391 w 304899"/>
              <a:gd name="connsiteY2" fmla="*/ 185508 h 304899"/>
              <a:gd name="connsiteX3" fmla="*/ 294577 w 304899"/>
              <a:gd name="connsiteY3" fmla="*/ 301840 h 304899"/>
              <a:gd name="connsiteX4" fmla="*/ 304899 w 304899"/>
              <a:gd name="connsiteY4" fmla="*/ 304899 h 304899"/>
              <a:gd name="connsiteX5" fmla="*/ 0 w 304899"/>
              <a:gd name="connsiteY5" fmla="*/ 304899 h 30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99" h="304899">
                <a:moveTo>
                  <a:pt x="0" y="0"/>
                </a:moveTo>
                <a:lnTo>
                  <a:pt x="3059" y="10322"/>
                </a:lnTo>
                <a:cubicBezTo>
                  <a:pt x="28910" y="74072"/>
                  <a:pt x="67688" y="133805"/>
                  <a:pt x="119391" y="185508"/>
                </a:cubicBezTo>
                <a:cubicBezTo>
                  <a:pt x="171094" y="237211"/>
                  <a:pt x="230827" y="275989"/>
                  <a:pt x="294577" y="301840"/>
                </a:cubicBezTo>
                <a:lnTo>
                  <a:pt x="304899" y="304899"/>
                </a:lnTo>
                <a:lnTo>
                  <a:pt x="0" y="304899"/>
                </a:lnTo>
                <a:close/>
              </a:path>
            </a:pathLst>
          </a:custGeom>
          <a:gradFill>
            <a:gsLst>
              <a:gs pos="100000">
                <a:srgbClr val="E9BE61"/>
              </a:gs>
              <a:gs pos="0">
                <a:srgbClr val="FEEFAC"/>
              </a:gs>
            </a:gsLst>
            <a:lin ang="5400000" scaled="1"/>
          </a:gra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base">
              <a:spcBef>
                <a:spcPct val="0"/>
              </a:spcBef>
              <a:spcAft>
                <a:spcPct val="0"/>
              </a:spcAft>
            </a:pPr>
            <a:endParaRPr lang="zh-CN" altLang="en-US" sz="2000">
              <a:solidFill>
                <a:schemeClr val="accent1"/>
              </a:solidFill>
              <a:cs typeface="+mn-ea"/>
              <a:sym typeface="+mn-lt"/>
            </a:endParaRPr>
          </a:p>
        </p:txBody>
      </p:sp>
      <p:sp>
        <p:nvSpPr>
          <p:cNvPr id="33" name="椭圆 32">
            <a:extLst>
              <a:ext uri="{FF2B5EF4-FFF2-40B4-BE49-F238E27FC236}">
                <a16:creationId xmlns:a16="http://schemas.microsoft.com/office/drawing/2014/main" xmlns="" id="{086BF088-0379-450E-B9FF-1AA14AF70201}"/>
              </a:ext>
            </a:extLst>
          </p:cNvPr>
          <p:cNvSpPr/>
          <p:nvPr/>
        </p:nvSpPr>
        <p:spPr>
          <a:xfrm flipH="1">
            <a:off x="4222558" y="3420896"/>
            <a:ext cx="561595" cy="561592"/>
          </a:xfrm>
          <a:prstGeom prst="ellipse">
            <a:avLst/>
          </a:prstGeom>
          <a:gradFill>
            <a:gsLst>
              <a:gs pos="100000">
                <a:srgbClr val="E9BE61"/>
              </a:gs>
              <a:gs pos="0">
                <a:srgbClr val="FEEFAC"/>
              </a:gs>
            </a:gsLst>
            <a:lin ang="5400000" scaled="1"/>
          </a:gra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base">
              <a:spcBef>
                <a:spcPct val="0"/>
              </a:spcBef>
              <a:spcAft>
                <a:spcPct val="0"/>
              </a:spcAft>
            </a:pPr>
            <a:r>
              <a:rPr lang="en-US" altLang="zh-CN" sz="2000" dirty="0">
                <a:solidFill>
                  <a:schemeClr val="accent1"/>
                </a:solidFill>
                <a:cs typeface="+mn-ea"/>
                <a:sym typeface="+mn-lt"/>
              </a:rPr>
              <a:t>3</a:t>
            </a:r>
            <a:endParaRPr lang="zh-CN" altLang="en-US" sz="2000" dirty="0">
              <a:solidFill>
                <a:schemeClr val="accent1"/>
              </a:solidFill>
              <a:cs typeface="+mn-ea"/>
              <a:sym typeface="+mn-lt"/>
            </a:endParaRPr>
          </a:p>
        </p:txBody>
      </p:sp>
      <p:sp>
        <p:nvSpPr>
          <p:cNvPr id="34" name="TextBox 47">
            <a:extLst>
              <a:ext uri="{FF2B5EF4-FFF2-40B4-BE49-F238E27FC236}">
                <a16:creationId xmlns:a16="http://schemas.microsoft.com/office/drawing/2014/main" xmlns="" id="{39CC1ECC-9D93-4809-902E-59A4604670C5}"/>
              </a:ext>
            </a:extLst>
          </p:cNvPr>
          <p:cNvSpPr txBox="1"/>
          <p:nvPr/>
        </p:nvSpPr>
        <p:spPr>
          <a:xfrm>
            <a:off x="5316428" y="3466298"/>
            <a:ext cx="4020086" cy="461665"/>
          </a:xfrm>
          <a:prstGeom prst="rect">
            <a:avLst/>
          </a:prstGeom>
          <a:noFill/>
          <a:ln>
            <a:noFill/>
          </a:ln>
          <a:effectLst/>
        </p:spPr>
        <p:txBody>
          <a:bodyPr wrap="square" rtlCol="0">
            <a:spAutoFit/>
          </a:bodyPr>
          <a:lstStyle>
            <a:defPPr>
              <a:defRPr lang="zh-CN"/>
            </a:defPPr>
            <a:lvl1pPr algn="ctr">
              <a:defRPr sz="8000" i="1" spc="-300">
                <a:ln w="19050">
                  <a:noFill/>
                </a:ln>
                <a:gradFill>
                  <a:gsLst>
                    <a:gs pos="100000">
                      <a:srgbClr val="E9BE61"/>
                    </a:gs>
                    <a:gs pos="49000">
                      <a:srgbClr val="FEEFAC"/>
                    </a:gs>
                  </a:gsLst>
                  <a:lin ang="5400000" scaled="0"/>
                </a:gradFill>
                <a:effectLst>
                  <a:outerShdw blurRad="254000" dist="114300" dir="5400000" algn="ctr" rotWithShape="0">
                    <a:srgbClr val="000000">
                      <a:alpha val="23000"/>
                    </a:srgbClr>
                  </a:outerShdw>
                </a:effectLst>
                <a:latin typeface="字魂143号-正酷超级黑" panose="00000500000000000000" pitchFamily="2" charset="-122"/>
                <a:ea typeface="字魂143号-正酷超级黑" panose="00000500000000000000" pitchFamily="2" charset="-122"/>
              </a:defRPr>
            </a:lvl1pPr>
          </a:lstStyle>
          <a:p>
            <a:pPr algn="l"/>
            <a:r>
              <a:rPr lang="zh-CN" altLang="en-US" sz="2400" i="0" spc="0" dirty="0">
                <a:latin typeface="+mn-lt"/>
                <a:ea typeface="+mn-ea"/>
                <a:cs typeface="+mn-ea"/>
                <a:sym typeface="+mn-lt"/>
              </a:rPr>
              <a:t>牢记党史国史践行初心使命</a:t>
            </a:r>
          </a:p>
        </p:txBody>
      </p:sp>
      <p:sp>
        <p:nvSpPr>
          <p:cNvPr id="35" name="圆角矩形 105">
            <a:extLst>
              <a:ext uri="{FF2B5EF4-FFF2-40B4-BE49-F238E27FC236}">
                <a16:creationId xmlns:a16="http://schemas.microsoft.com/office/drawing/2014/main" xmlns="" id="{C72015BC-0A93-419C-A5F0-B53139A8D5E5}"/>
              </a:ext>
            </a:extLst>
          </p:cNvPr>
          <p:cNvSpPr/>
          <p:nvPr/>
        </p:nvSpPr>
        <p:spPr>
          <a:xfrm>
            <a:off x="5110027" y="4223965"/>
            <a:ext cx="5617135" cy="568556"/>
          </a:xfrm>
          <a:prstGeom prst="roundRect">
            <a:avLst>
              <a:gd name="adj" fmla="val 50000"/>
            </a:avLst>
          </a:prstGeom>
          <a:solidFill>
            <a:srgbClr val="FFFFFF">
              <a:alpha val="8000"/>
            </a:srgbClr>
          </a:solidFill>
          <a:ln w="9525" cap="flat">
            <a:solidFill>
              <a:srgbClr val="FEEFAC">
                <a:alpha val="60000"/>
              </a:srgbClr>
            </a:solidFill>
            <a:prstDash val="solid"/>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dirty="0">
              <a:solidFill>
                <a:srgbClr val="3D3D3D"/>
              </a:solidFill>
              <a:cs typeface="+mn-ea"/>
              <a:sym typeface="+mn-lt"/>
            </a:endParaRPr>
          </a:p>
        </p:txBody>
      </p:sp>
      <p:sp>
        <p:nvSpPr>
          <p:cNvPr id="36" name="任意多边形 93">
            <a:extLst>
              <a:ext uri="{FF2B5EF4-FFF2-40B4-BE49-F238E27FC236}">
                <a16:creationId xmlns:a16="http://schemas.microsoft.com/office/drawing/2014/main" xmlns="" id="{7B120A20-3ACD-4274-A03D-51D611293A58}"/>
              </a:ext>
            </a:extLst>
          </p:cNvPr>
          <p:cNvSpPr/>
          <p:nvPr/>
        </p:nvSpPr>
        <p:spPr>
          <a:xfrm rot="18900000" flipH="1">
            <a:off x="4743470" y="4441239"/>
            <a:ext cx="204691" cy="204691"/>
          </a:xfrm>
          <a:custGeom>
            <a:avLst/>
            <a:gdLst>
              <a:gd name="connsiteX0" fmla="*/ 0 w 304899"/>
              <a:gd name="connsiteY0" fmla="*/ 0 h 304899"/>
              <a:gd name="connsiteX1" fmla="*/ 3059 w 304899"/>
              <a:gd name="connsiteY1" fmla="*/ 10322 h 304899"/>
              <a:gd name="connsiteX2" fmla="*/ 119391 w 304899"/>
              <a:gd name="connsiteY2" fmla="*/ 185508 h 304899"/>
              <a:gd name="connsiteX3" fmla="*/ 294577 w 304899"/>
              <a:gd name="connsiteY3" fmla="*/ 301840 h 304899"/>
              <a:gd name="connsiteX4" fmla="*/ 304899 w 304899"/>
              <a:gd name="connsiteY4" fmla="*/ 304899 h 304899"/>
              <a:gd name="connsiteX5" fmla="*/ 0 w 304899"/>
              <a:gd name="connsiteY5" fmla="*/ 304899 h 30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99" h="304899">
                <a:moveTo>
                  <a:pt x="0" y="0"/>
                </a:moveTo>
                <a:lnTo>
                  <a:pt x="3059" y="10322"/>
                </a:lnTo>
                <a:cubicBezTo>
                  <a:pt x="28910" y="74072"/>
                  <a:pt x="67688" y="133805"/>
                  <a:pt x="119391" y="185508"/>
                </a:cubicBezTo>
                <a:cubicBezTo>
                  <a:pt x="171094" y="237211"/>
                  <a:pt x="230827" y="275989"/>
                  <a:pt x="294577" y="301840"/>
                </a:cubicBezTo>
                <a:lnTo>
                  <a:pt x="304899" y="304899"/>
                </a:lnTo>
                <a:lnTo>
                  <a:pt x="0" y="304899"/>
                </a:lnTo>
                <a:close/>
              </a:path>
            </a:pathLst>
          </a:custGeom>
          <a:gradFill>
            <a:gsLst>
              <a:gs pos="100000">
                <a:srgbClr val="E9BE61"/>
              </a:gs>
              <a:gs pos="0">
                <a:srgbClr val="FEEFAC"/>
              </a:gs>
            </a:gsLst>
            <a:lin ang="5400000" scaled="1"/>
          </a:gra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base">
              <a:spcBef>
                <a:spcPct val="0"/>
              </a:spcBef>
              <a:spcAft>
                <a:spcPct val="0"/>
              </a:spcAft>
            </a:pPr>
            <a:endParaRPr lang="zh-CN" altLang="en-US" sz="2000">
              <a:solidFill>
                <a:schemeClr val="accent1"/>
              </a:solidFill>
              <a:cs typeface="+mn-ea"/>
              <a:sym typeface="+mn-lt"/>
            </a:endParaRPr>
          </a:p>
        </p:txBody>
      </p:sp>
      <p:sp>
        <p:nvSpPr>
          <p:cNvPr id="37" name="椭圆 36">
            <a:extLst>
              <a:ext uri="{FF2B5EF4-FFF2-40B4-BE49-F238E27FC236}">
                <a16:creationId xmlns:a16="http://schemas.microsoft.com/office/drawing/2014/main" xmlns="" id="{42E4CCE9-87F3-41F7-BB0C-665A8658C70D}"/>
              </a:ext>
            </a:extLst>
          </p:cNvPr>
          <p:cNvSpPr/>
          <p:nvPr/>
        </p:nvSpPr>
        <p:spPr>
          <a:xfrm flipH="1">
            <a:off x="4222558" y="4262786"/>
            <a:ext cx="561595" cy="561592"/>
          </a:xfrm>
          <a:prstGeom prst="ellipse">
            <a:avLst/>
          </a:prstGeom>
          <a:gradFill>
            <a:gsLst>
              <a:gs pos="100000">
                <a:srgbClr val="E9BE61"/>
              </a:gs>
              <a:gs pos="0">
                <a:srgbClr val="FEEFAC"/>
              </a:gs>
            </a:gsLst>
            <a:lin ang="5400000" scaled="1"/>
          </a:gra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base">
              <a:spcBef>
                <a:spcPct val="0"/>
              </a:spcBef>
              <a:spcAft>
                <a:spcPct val="0"/>
              </a:spcAft>
            </a:pPr>
            <a:r>
              <a:rPr lang="en-US" altLang="zh-CN" sz="2000" dirty="0">
                <a:solidFill>
                  <a:schemeClr val="accent1"/>
                </a:solidFill>
                <a:cs typeface="+mn-ea"/>
                <a:sym typeface="+mn-lt"/>
              </a:rPr>
              <a:t>4</a:t>
            </a:r>
            <a:endParaRPr lang="zh-CN" altLang="en-US" sz="2000" dirty="0">
              <a:solidFill>
                <a:schemeClr val="accent1"/>
              </a:solidFill>
              <a:cs typeface="+mn-ea"/>
              <a:sym typeface="+mn-lt"/>
            </a:endParaRPr>
          </a:p>
        </p:txBody>
      </p:sp>
      <p:sp>
        <p:nvSpPr>
          <p:cNvPr id="38" name="TextBox 47">
            <a:extLst>
              <a:ext uri="{FF2B5EF4-FFF2-40B4-BE49-F238E27FC236}">
                <a16:creationId xmlns:a16="http://schemas.microsoft.com/office/drawing/2014/main" xmlns="" id="{700CCA79-FA8D-4835-AF1B-0C6EE5BC8CDC}"/>
              </a:ext>
            </a:extLst>
          </p:cNvPr>
          <p:cNvSpPr txBox="1"/>
          <p:nvPr/>
        </p:nvSpPr>
        <p:spPr>
          <a:xfrm>
            <a:off x="5316429" y="4308188"/>
            <a:ext cx="2308760" cy="461665"/>
          </a:xfrm>
          <a:prstGeom prst="rect">
            <a:avLst/>
          </a:prstGeom>
          <a:noFill/>
          <a:ln>
            <a:noFill/>
          </a:ln>
          <a:effectLst/>
        </p:spPr>
        <p:txBody>
          <a:bodyPr wrap="square" rtlCol="0">
            <a:spAutoFit/>
          </a:bodyPr>
          <a:lstStyle>
            <a:defPPr>
              <a:defRPr lang="zh-CN"/>
            </a:defPPr>
            <a:lvl1pPr algn="ctr">
              <a:defRPr sz="8000" i="1" spc="-300">
                <a:ln w="19050">
                  <a:noFill/>
                </a:ln>
                <a:gradFill>
                  <a:gsLst>
                    <a:gs pos="100000">
                      <a:srgbClr val="E9BE61"/>
                    </a:gs>
                    <a:gs pos="49000">
                      <a:srgbClr val="FEEFAC"/>
                    </a:gs>
                  </a:gsLst>
                  <a:lin ang="5400000" scaled="0"/>
                </a:gradFill>
                <a:effectLst>
                  <a:outerShdw blurRad="254000" dist="114300" dir="5400000" algn="ctr" rotWithShape="0">
                    <a:srgbClr val="000000">
                      <a:alpha val="23000"/>
                    </a:srgbClr>
                  </a:outerShdw>
                </a:effectLst>
                <a:latin typeface="字魂143号-正酷超级黑" panose="00000500000000000000" pitchFamily="2" charset="-122"/>
                <a:ea typeface="字魂143号-正酷超级黑" panose="00000500000000000000" pitchFamily="2" charset="-122"/>
              </a:defRPr>
            </a:lvl1pPr>
          </a:lstStyle>
          <a:p>
            <a:pPr algn="l"/>
            <a:r>
              <a:rPr lang="zh-CN" altLang="en-US" sz="2400" i="0" spc="0" dirty="0">
                <a:latin typeface="+mn-lt"/>
                <a:ea typeface="+mn-ea"/>
                <a:cs typeface="+mn-ea"/>
                <a:sym typeface="+mn-lt"/>
              </a:rPr>
              <a:t>向党中央看齐 </a:t>
            </a:r>
          </a:p>
        </p:txBody>
      </p:sp>
      <p:pic>
        <p:nvPicPr>
          <p:cNvPr id="39" name="图片 38">
            <a:extLst>
              <a:ext uri="{FF2B5EF4-FFF2-40B4-BE49-F238E27FC236}">
                <a16:creationId xmlns:a16="http://schemas.microsoft.com/office/drawing/2014/main" xmlns="" id="{E637DF64-59A1-4C7D-9A35-66EC59F56419}"/>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flipH="1">
            <a:off x="681572" y="1019879"/>
            <a:ext cx="1225550" cy="940538"/>
          </a:xfrm>
          <a:prstGeom prst="rect">
            <a:avLst/>
          </a:prstGeom>
        </p:spPr>
      </p:pic>
      <p:pic>
        <p:nvPicPr>
          <p:cNvPr id="24" name="图片 23">
            <a:extLst>
              <a:ext uri="{FF2B5EF4-FFF2-40B4-BE49-F238E27FC236}">
                <a16:creationId xmlns:a16="http://schemas.microsoft.com/office/drawing/2014/main" xmlns="" id="{B2DCDB53-1A27-4EEE-BA9F-13AFEF59C7A3}"/>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0" y="6014811"/>
            <a:ext cx="12160923" cy="843189"/>
          </a:xfrm>
          <a:prstGeom prst="rect">
            <a:avLst/>
          </a:prstGeom>
        </p:spPr>
      </p:pic>
    </p:spTree>
    <p:extLst>
      <p:ext uri="{BB962C8B-B14F-4D97-AF65-F5344CB8AC3E}">
        <p14:creationId xmlns:p14="http://schemas.microsoft.com/office/powerpoint/2010/main" val="274762108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ppt_x"/>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ppt_x"/>
                                          </p:val>
                                        </p:tav>
                                        <p:tav tm="100000">
                                          <p:val>
                                            <p:strVal val="#ppt_x"/>
                                          </p:val>
                                        </p:tav>
                                      </p:tavLst>
                                    </p:anim>
                                    <p:anim calcmode="lin" valueType="num">
                                      <p:cBhvr additive="base">
                                        <p:cTn id="24" dur="500" fill="hold"/>
                                        <p:tgtEl>
                                          <p:spTgt spid="2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500" fill="hold"/>
                                        <p:tgtEl>
                                          <p:spTgt spid="28"/>
                                        </p:tgtEl>
                                        <p:attrNameLst>
                                          <p:attrName>ppt_x</p:attrName>
                                        </p:attrNameLst>
                                      </p:cBhvr>
                                      <p:tavLst>
                                        <p:tav tm="0">
                                          <p:val>
                                            <p:strVal val="#ppt_x"/>
                                          </p:val>
                                        </p:tav>
                                        <p:tav tm="100000">
                                          <p:val>
                                            <p:strVal val="#ppt_x"/>
                                          </p:val>
                                        </p:tav>
                                      </p:tavLst>
                                    </p:anim>
                                    <p:anim calcmode="lin" valueType="num">
                                      <p:cBhvr additive="base">
                                        <p:cTn id="28" dur="500" fill="hold"/>
                                        <p:tgtEl>
                                          <p:spTgt spid="2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 calcmode="lin" valueType="num">
                                      <p:cBhvr additive="base">
                                        <p:cTn id="35" dur="500" fill="hold"/>
                                        <p:tgtEl>
                                          <p:spTgt spid="30"/>
                                        </p:tgtEl>
                                        <p:attrNameLst>
                                          <p:attrName>ppt_x</p:attrName>
                                        </p:attrNameLst>
                                      </p:cBhvr>
                                      <p:tavLst>
                                        <p:tav tm="0">
                                          <p:val>
                                            <p:strVal val="#ppt_x"/>
                                          </p:val>
                                        </p:tav>
                                        <p:tav tm="100000">
                                          <p:val>
                                            <p:strVal val="#ppt_x"/>
                                          </p:val>
                                        </p:tav>
                                      </p:tavLst>
                                    </p:anim>
                                    <p:anim calcmode="lin" valueType="num">
                                      <p:cBhvr additive="base">
                                        <p:cTn id="36" dur="500" fill="hold"/>
                                        <p:tgtEl>
                                          <p:spTgt spid="3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 calcmode="lin" valueType="num">
                                      <p:cBhvr additive="base">
                                        <p:cTn id="39" dur="500" fill="hold"/>
                                        <p:tgtEl>
                                          <p:spTgt spid="32"/>
                                        </p:tgtEl>
                                        <p:attrNameLst>
                                          <p:attrName>ppt_x</p:attrName>
                                        </p:attrNameLst>
                                      </p:cBhvr>
                                      <p:tavLst>
                                        <p:tav tm="0">
                                          <p:val>
                                            <p:strVal val="#ppt_x"/>
                                          </p:val>
                                        </p:tav>
                                        <p:tav tm="100000">
                                          <p:val>
                                            <p:strVal val="#ppt_x"/>
                                          </p:val>
                                        </p:tav>
                                      </p:tavLst>
                                    </p:anim>
                                    <p:anim calcmode="lin" valueType="num">
                                      <p:cBhvr additive="base">
                                        <p:cTn id="40" dur="500" fill="hold"/>
                                        <p:tgtEl>
                                          <p:spTgt spid="3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ppt_x"/>
                                          </p:val>
                                        </p:tav>
                                        <p:tav tm="100000">
                                          <p:val>
                                            <p:strVal val="#ppt_x"/>
                                          </p:val>
                                        </p:tav>
                                      </p:tavLst>
                                    </p:anim>
                                    <p:anim calcmode="lin" valueType="num">
                                      <p:cBhvr additive="base">
                                        <p:cTn id="44" dur="500" fill="hold"/>
                                        <p:tgtEl>
                                          <p:spTgt spid="3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anim calcmode="lin" valueType="num">
                                      <p:cBhvr additive="base">
                                        <p:cTn id="47" dur="500" fill="hold"/>
                                        <p:tgtEl>
                                          <p:spTgt spid="34"/>
                                        </p:tgtEl>
                                        <p:attrNameLst>
                                          <p:attrName>ppt_x</p:attrName>
                                        </p:attrNameLst>
                                      </p:cBhvr>
                                      <p:tavLst>
                                        <p:tav tm="0">
                                          <p:val>
                                            <p:strVal val="#ppt_x"/>
                                          </p:val>
                                        </p:tav>
                                        <p:tav tm="100000">
                                          <p:val>
                                            <p:strVal val="#ppt_x"/>
                                          </p:val>
                                        </p:tav>
                                      </p:tavLst>
                                    </p:anim>
                                    <p:anim calcmode="lin" valueType="num">
                                      <p:cBhvr additive="base">
                                        <p:cTn id="48" dur="500" fill="hold"/>
                                        <p:tgtEl>
                                          <p:spTgt spid="3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anim calcmode="lin" valueType="num">
                                      <p:cBhvr additive="base">
                                        <p:cTn id="51" dur="500" fill="hold"/>
                                        <p:tgtEl>
                                          <p:spTgt spid="36"/>
                                        </p:tgtEl>
                                        <p:attrNameLst>
                                          <p:attrName>ppt_x</p:attrName>
                                        </p:attrNameLst>
                                      </p:cBhvr>
                                      <p:tavLst>
                                        <p:tav tm="0">
                                          <p:val>
                                            <p:strVal val="#ppt_x"/>
                                          </p:val>
                                        </p:tav>
                                        <p:tav tm="100000">
                                          <p:val>
                                            <p:strVal val="#ppt_x"/>
                                          </p:val>
                                        </p:tav>
                                      </p:tavLst>
                                    </p:anim>
                                    <p:anim calcmode="lin" valueType="num">
                                      <p:cBhvr additive="base">
                                        <p:cTn id="52" dur="500" fill="hold"/>
                                        <p:tgtEl>
                                          <p:spTgt spid="36"/>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anim calcmode="lin" valueType="num">
                                      <p:cBhvr additive="base">
                                        <p:cTn id="55" dur="500" fill="hold"/>
                                        <p:tgtEl>
                                          <p:spTgt spid="35"/>
                                        </p:tgtEl>
                                        <p:attrNameLst>
                                          <p:attrName>ppt_x</p:attrName>
                                        </p:attrNameLst>
                                      </p:cBhvr>
                                      <p:tavLst>
                                        <p:tav tm="0">
                                          <p:val>
                                            <p:strVal val="#ppt_x"/>
                                          </p:val>
                                        </p:tav>
                                        <p:tav tm="100000">
                                          <p:val>
                                            <p:strVal val="#ppt_x"/>
                                          </p:val>
                                        </p:tav>
                                      </p:tavLst>
                                    </p:anim>
                                    <p:anim calcmode="lin" valueType="num">
                                      <p:cBhvr additive="base">
                                        <p:cTn id="56" dur="500" fill="hold"/>
                                        <p:tgtEl>
                                          <p:spTgt spid="35"/>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anim calcmode="lin" valueType="num">
                                      <p:cBhvr additive="base">
                                        <p:cTn id="59" dur="500" fill="hold"/>
                                        <p:tgtEl>
                                          <p:spTgt spid="38"/>
                                        </p:tgtEl>
                                        <p:attrNameLst>
                                          <p:attrName>ppt_x</p:attrName>
                                        </p:attrNameLst>
                                      </p:cBhvr>
                                      <p:tavLst>
                                        <p:tav tm="0">
                                          <p:val>
                                            <p:strVal val="#ppt_x"/>
                                          </p:val>
                                        </p:tav>
                                        <p:tav tm="100000">
                                          <p:val>
                                            <p:strVal val="#ppt_x"/>
                                          </p:val>
                                        </p:tav>
                                      </p:tavLst>
                                    </p:anim>
                                    <p:anim calcmode="lin" valueType="num">
                                      <p:cBhvr additive="base">
                                        <p:cTn id="60" dur="500" fill="hold"/>
                                        <p:tgtEl>
                                          <p:spTgt spid="38"/>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41"/>
                                        </p:tgtEl>
                                        <p:attrNameLst>
                                          <p:attrName>style.visibility</p:attrName>
                                        </p:attrNameLst>
                                      </p:cBhvr>
                                      <p:to>
                                        <p:strVal val="visible"/>
                                      </p:to>
                                    </p:set>
                                    <p:anim calcmode="lin" valueType="num">
                                      <p:cBhvr additive="base">
                                        <p:cTn id="63" dur="500" fill="hold"/>
                                        <p:tgtEl>
                                          <p:spTgt spid="41"/>
                                        </p:tgtEl>
                                        <p:attrNameLst>
                                          <p:attrName>ppt_x</p:attrName>
                                        </p:attrNameLst>
                                      </p:cBhvr>
                                      <p:tavLst>
                                        <p:tav tm="0">
                                          <p:val>
                                            <p:strVal val="#ppt_x"/>
                                          </p:val>
                                        </p:tav>
                                        <p:tav tm="100000">
                                          <p:val>
                                            <p:strVal val="#ppt_x"/>
                                          </p:val>
                                        </p:tav>
                                      </p:tavLst>
                                    </p:anim>
                                    <p:anim calcmode="lin" valueType="num">
                                      <p:cBhvr additive="base">
                                        <p:cTn id="64" dur="500" fill="hold"/>
                                        <p:tgtEl>
                                          <p:spTgt spid="41"/>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8"/>
                                        </p:tgtEl>
                                        <p:attrNameLst>
                                          <p:attrName>style.visibility</p:attrName>
                                        </p:attrNameLst>
                                      </p:cBhvr>
                                      <p:to>
                                        <p:strVal val="visible"/>
                                      </p:to>
                                    </p:set>
                                    <p:anim calcmode="lin" valueType="num">
                                      <p:cBhvr additive="base">
                                        <p:cTn id="67" dur="500" fill="hold"/>
                                        <p:tgtEl>
                                          <p:spTgt spid="8"/>
                                        </p:tgtEl>
                                        <p:attrNameLst>
                                          <p:attrName>ppt_x</p:attrName>
                                        </p:attrNameLst>
                                      </p:cBhvr>
                                      <p:tavLst>
                                        <p:tav tm="0">
                                          <p:val>
                                            <p:strVal val="#ppt_x"/>
                                          </p:val>
                                        </p:tav>
                                        <p:tav tm="100000">
                                          <p:val>
                                            <p:strVal val="#ppt_x"/>
                                          </p:val>
                                        </p:tav>
                                      </p:tavLst>
                                    </p:anim>
                                    <p:anim calcmode="lin" valueType="num">
                                      <p:cBhvr additive="base">
                                        <p:cTn id="68" dur="500" fill="hold"/>
                                        <p:tgtEl>
                                          <p:spTgt spid="8"/>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4"/>
                                        </p:tgtEl>
                                        <p:attrNameLst>
                                          <p:attrName>style.visibility</p:attrName>
                                        </p:attrNameLst>
                                      </p:cBhvr>
                                      <p:to>
                                        <p:strVal val="visible"/>
                                      </p:to>
                                    </p:set>
                                    <p:anim calcmode="lin" valueType="num">
                                      <p:cBhvr additive="base">
                                        <p:cTn id="71" dur="500" fill="hold"/>
                                        <p:tgtEl>
                                          <p:spTgt spid="4"/>
                                        </p:tgtEl>
                                        <p:attrNameLst>
                                          <p:attrName>ppt_x</p:attrName>
                                        </p:attrNameLst>
                                      </p:cBhvr>
                                      <p:tavLst>
                                        <p:tav tm="0">
                                          <p:val>
                                            <p:strVal val="#ppt_x"/>
                                          </p:val>
                                        </p:tav>
                                        <p:tav tm="100000">
                                          <p:val>
                                            <p:strVal val="#ppt_x"/>
                                          </p:val>
                                        </p:tav>
                                      </p:tavLst>
                                    </p:anim>
                                    <p:anim calcmode="lin" valueType="num">
                                      <p:cBhvr additive="base">
                                        <p:cTn id="72" dur="500" fill="hold"/>
                                        <p:tgtEl>
                                          <p:spTgt spid="4"/>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3"/>
                                        </p:tgtEl>
                                        <p:attrNameLst>
                                          <p:attrName>style.visibility</p:attrName>
                                        </p:attrNameLst>
                                      </p:cBhvr>
                                      <p:to>
                                        <p:strVal val="visible"/>
                                      </p:to>
                                    </p:set>
                                    <p:anim calcmode="lin" valueType="num">
                                      <p:cBhvr additive="base">
                                        <p:cTn id="75" dur="500" fill="hold"/>
                                        <p:tgtEl>
                                          <p:spTgt spid="23"/>
                                        </p:tgtEl>
                                        <p:attrNameLst>
                                          <p:attrName>ppt_x</p:attrName>
                                        </p:attrNameLst>
                                      </p:cBhvr>
                                      <p:tavLst>
                                        <p:tav tm="0">
                                          <p:val>
                                            <p:strVal val="#ppt_x"/>
                                          </p:val>
                                        </p:tav>
                                        <p:tav tm="100000">
                                          <p:val>
                                            <p:strVal val="#ppt_x"/>
                                          </p:val>
                                        </p:tav>
                                      </p:tavLst>
                                    </p:anim>
                                    <p:anim calcmode="lin" valueType="num">
                                      <p:cBhvr additive="base">
                                        <p:cTn id="76" dur="500" fill="hold"/>
                                        <p:tgtEl>
                                          <p:spTgt spid="23"/>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anim calcmode="lin" valueType="num">
                                      <p:cBhvr additive="base">
                                        <p:cTn id="79" dur="500" fill="hold"/>
                                        <p:tgtEl>
                                          <p:spTgt spid="29"/>
                                        </p:tgtEl>
                                        <p:attrNameLst>
                                          <p:attrName>ppt_x</p:attrName>
                                        </p:attrNameLst>
                                      </p:cBhvr>
                                      <p:tavLst>
                                        <p:tav tm="0">
                                          <p:val>
                                            <p:strVal val="#ppt_x"/>
                                          </p:val>
                                        </p:tav>
                                        <p:tav tm="100000">
                                          <p:val>
                                            <p:strVal val="#ppt_x"/>
                                          </p:val>
                                        </p:tav>
                                      </p:tavLst>
                                    </p:anim>
                                    <p:anim calcmode="lin" valueType="num">
                                      <p:cBhvr additive="base">
                                        <p:cTn id="80" dur="500" fill="hold"/>
                                        <p:tgtEl>
                                          <p:spTgt spid="29"/>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33"/>
                                        </p:tgtEl>
                                        <p:attrNameLst>
                                          <p:attrName>style.visibility</p:attrName>
                                        </p:attrNameLst>
                                      </p:cBhvr>
                                      <p:to>
                                        <p:strVal val="visible"/>
                                      </p:to>
                                    </p:set>
                                    <p:anim calcmode="lin" valueType="num">
                                      <p:cBhvr additive="base">
                                        <p:cTn id="83" dur="500" fill="hold"/>
                                        <p:tgtEl>
                                          <p:spTgt spid="33"/>
                                        </p:tgtEl>
                                        <p:attrNameLst>
                                          <p:attrName>ppt_x</p:attrName>
                                        </p:attrNameLst>
                                      </p:cBhvr>
                                      <p:tavLst>
                                        <p:tav tm="0">
                                          <p:val>
                                            <p:strVal val="#ppt_x"/>
                                          </p:val>
                                        </p:tav>
                                        <p:tav tm="100000">
                                          <p:val>
                                            <p:strVal val="#ppt_x"/>
                                          </p:val>
                                        </p:tav>
                                      </p:tavLst>
                                    </p:anim>
                                    <p:anim calcmode="lin" valueType="num">
                                      <p:cBhvr additive="base">
                                        <p:cTn id="84" dur="500" fill="hold"/>
                                        <p:tgtEl>
                                          <p:spTgt spid="33"/>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37"/>
                                        </p:tgtEl>
                                        <p:attrNameLst>
                                          <p:attrName>style.visibility</p:attrName>
                                        </p:attrNameLst>
                                      </p:cBhvr>
                                      <p:to>
                                        <p:strVal val="visible"/>
                                      </p:to>
                                    </p:set>
                                    <p:anim calcmode="lin" valueType="num">
                                      <p:cBhvr additive="base">
                                        <p:cTn id="87" dur="500" fill="hold"/>
                                        <p:tgtEl>
                                          <p:spTgt spid="37"/>
                                        </p:tgtEl>
                                        <p:attrNameLst>
                                          <p:attrName>ppt_x</p:attrName>
                                        </p:attrNameLst>
                                      </p:cBhvr>
                                      <p:tavLst>
                                        <p:tav tm="0">
                                          <p:val>
                                            <p:strVal val="#ppt_x"/>
                                          </p:val>
                                        </p:tav>
                                        <p:tav tm="100000">
                                          <p:val>
                                            <p:strVal val="#ppt_x"/>
                                          </p:val>
                                        </p:tav>
                                      </p:tavLst>
                                    </p:anim>
                                    <p:anim calcmode="lin" valueType="num">
                                      <p:cBhvr additive="base">
                                        <p:cTn id="88" dur="500" fill="hold"/>
                                        <p:tgtEl>
                                          <p:spTgt spid="37"/>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39"/>
                                        </p:tgtEl>
                                        <p:attrNameLst>
                                          <p:attrName>style.visibility</p:attrName>
                                        </p:attrNameLst>
                                      </p:cBhvr>
                                      <p:to>
                                        <p:strVal val="visible"/>
                                      </p:to>
                                    </p:set>
                                    <p:anim calcmode="lin" valueType="num">
                                      <p:cBhvr additive="base">
                                        <p:cTn id="91" dur="500" fill="hold"/>
                                        <p:tgtEl>
                                          <p:spTgt spid="39"/>
                                        </p:tgtEl>
                                        <p:attrNameLst>
                                          <p:attrName>ppt_x</p:attrName>
                                        </p:attrNameLst>
                                      </p:cBhvr>
                                      <p:tavLst>
                                        <p:tav tm="0">
                                          <p:val>
                                            <p:strVal val="#ppt_x"/>
                                          </p:val>
                                        </p:tav>
                                        <p:tav tm="100000">
                                          <p:val>
                                            <p:strVal val="#ppt_x"/>
                                          </p:val>
                                        </p:tav>
                                      </p:tavLst>
                                    </p:anim>
                                    <p:anim calcmode="lin" valueType="num">
                                      <p:cBhvr additive="base">
                                        <p:cTn id="92" dur="500" fill="hold"/>
                                        <p:tgtEl>
                                          <p:spTgt spid="39"/>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24"/>
                                        </p:tgtEl>
                                        <p:attrNameLst>
                                          <p:attrName>style.visibility</p:attrName>
                                        </p:attrNameLst>
                                      </p:cBhvr>
                                      <p:to>
                                        <p:strVal val="visible"/>
                                      </p:to>
                                    </p:set>
                                    <p:anim calcmode="lin" valueType="num">
                                      <p:cBhvr additive="base">
                                        <p:cTn id="95" dur="500" fill="hold"/>
                                        <p:tgtEl>
                                          <p:spTgt spid="24"/>
                                        </p:tgtEl>
                                        <p:attrNameLst>
                                          <p:attrName>ppt_x</p:attrName>
                                        </p:attrNameLst>
                                      </p:cBhvr>
                                      <p:tavLst>
                                        <p:tav tm="0">
                                          <p:val>
                                            <p:strVal val="#ppt_x"/>
                                          </p:val>
                                        </p:tav>
                                        <p:tav tm="100000">
                                          <p:val>
                                            <p:strVal val="#ppt_x"/>
                                          </p:val>
                                        </p:tav>
                                      </p:tavLst>
                                    </p:anim>
                                    <p:anim calcmode="lin" valueType="num">
                                      <p:cBhvr additive="base">
                                        <p:cTn id="9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6" grpId="0"/>
      <p:bldP spid="17" grpId="0"/>
      <p:bldP spid="19" grpId="0" animBg="1"/>
      <p:bldP spid="23" grpId="0" animBg="1"/>
      <p:bldP spid="26" grpId="0"/>
      <p:bldP spid="27" grpId="0" animBg="1"/>
      <p:bldP spid="28" grpId="0" animBg="1"/>
      <p:bldP spid="29" grpId="0" animBg="1"/>
      <p:bldP spid="30" grpId="0"/>
      <p:bldP spid="31" grpId="0" animBg="1"/>
      <p:bldP spid="32" grpId="0" animBg="1"/>
      <p:bldP spid="33" grpId="0" animBg="1"/>
      <p:bldP spid="34" grpId="0"/>
      <p:bldP spid="35" grpId="0" animBg="1"/>
      <p:bldP spid="36" grpId="0" animBg="1"/>
      <p:bldP spid="37" grpId="0" animBg="1"/>
      <p:bldP spid="3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1">
            <a:extLst>
              <a:ext uri="{FF2B5EF4-FFF2-40B4-BE49-F238E27FC236}">
                <a16:creationId xmlns:a16="http://schemas.microsoft.com/office/drawing/2014/main" xmlns="" id="{E27B8A7E-BD48-4675-AB2D-29C3DA53F3D6}"/>
              </a:ext>
            </a:extLst>
          </p:cNvPr>
          <p:cNvSpPr>
            <a:spLocks noChangeArrowheads="1"/>
          </p:cNvSpPr>
          <p:nvPr/>
        </p:nvSpPr>
        <p:spPr bwMode="auto">
          <a:xfrm>
            <a:off x="3087778" y="2665899"/>
            <a:ext cx="7834221" cy="633508"/>
          </a:xfrm>
          <a:prstGeom prst="roundRect">
            <a:avLst>
              <a:gd name="adj" fmla="val 50000"/>
            </a:avLst>
          </a:prstGeom>
          <a:solidFill>
            <a:schemeClr val="bg1">
              <a:lumMod val="85000"/>
              <a:alpha val="37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矩形 1">
            <a:extLst>
              <a:ext uri="{FF2B5EF4-FFF2-40B4-BE49-F238E27FC236}">
                <a16:creationId xmlns:a16="http://schemas.microsoft.com/office/drawing/2014/main" xmlns="" id="{E02C0899-22D1-48F0-BEB2-6B04FB9A4E2D}"/>
              </a:ext>
            </a:extLst>
          </p:cNvPr>
          <p:cNvSpPr/>
          <p:nvPr/>
        </p:nvSpPr>
        <p:spPr>
          <a:xfrm>
            <a:off x="1085058" y="138822"/>
            <a:ext cx="9227342" cy="584775"/>
          </a:xfrm>
          <a:prstGeom prst="rect">
            <a:avLst/>
          </a:prstGeom>
          <a:noFill/>
          <a:ln>
            <a:noFill/>
          </a:ln>
          <a:effectLst/>
        </p:spPr>
        <p:txBody>
          <a:bodyPr wrap="square" rtlCol="0">
            <a:spAutoFit/>
          </a:bodyPr>
          <a:lstStyle/>
          <a:p>
            <a:r>
              <a:rPr lang="zh-CN" altLang="en-US" sz="3200" dirty="0">
                <a:ln w="19050">
                  <a:noFill/>
                </a:ln>
                <a:gradFill>
                  <a:gsLst>
                    <a:gs pos="100000">
                      <a:srgbClr val="E9BE61"/>
                    </a:gs>
                    <a:gs pos="49000">
                      <a:srgbClr val="FEEFAC"/>
                    </a:gs>
                  </a:gsLst>
                  <a:lin ang="5400000" scaled="0"/>
                </a:gradFill>
                <a:cs typeface="+mn-ea"/>
                <a:sym typeface="+mn-lt"/>
              </a:rPr>
              <a:t>牢记党史国史践行初心使命</a:t>
            </a:r>
          </a:p>
        </p:txBody>
      </p:sp>
      <p:pic>
        <p:nvPicPr>
          <p:cNvPr id="3" name="图片 2" descr="卡通人物&#10;&#10;低可信度描述已自动生成">
            <a:extLst>
              <a:ext uri="{FF2B5EF4-FFF2-40B4-BE49-F238E27FC236}">
                <a16:creationId xmlns:a16="http://schemas.microsoft.com/office/drawing/2014/main" xmlns="" id="{2C05C7DD-1F24-484C-84C6-3D09FAD9C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7534" y="173661"/>
            <a:ext cx="578772" cy="515096"/>
          </a:xfrm>
          <a:prstGeom prst="rect">
            <a:avLst/>
          </a:prstGeom>
        </p:spPr>
      </p:pic>
      <p:pic>
        <p:nvPicPr>
          <p:cNvPr id="4" name="图片 3">
            <a:extLst>
              <a:ext uri="{FF2B5EF4-FFF2-40B4-BE49-F238E27FC236}">
                <a16:creationId xmlns:a16="http://schemas.microsoft.com/office/drawing/2014/main" xmlns="" id="{9F7CCB08-7526-43F0-90F6-E1C888A1BE1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76427" y="1918140"/>
            <a:ext cx="1439146" cy="376854"/>
          </a:xfrm>
          <a:prstGeom prst="rect">
            <a:avLst/>
          </a:prstGeom>
        </p:spPr>
      </p:pic>
      <p:cxnSp>
        <p:nvCxnSpPr>
          <p:cNvPr id="5" name="直接连接符 4">
            <a:extLst>
              <a:ext uri="{FF2B5EF4-FFF2-40B4-BE49-F238E27FC236}">
                <a16:creationId xmlns:a16="http://schemas.microsoft.com/office/drawing/2014/main" xmlns="" id="{F1265268-B9DB-4028-BDE3-8D4C02B580F5}"/>
              </a:ext>
            </a:extLst>
          </p:cNvPr>
          <p:cNvCxnSpPr>
            <a:cxnSpLocks/>
          </p:cNvCxnSpPr>
          <p:nvPr/>
        </p:nvCxnSpPr>
        <p:spPr>
          <a:xfrm>
            <a:off x="6985334" y="2087669"/>
            <a:ext cx="3252680" cy="0"/>
          </a:xfrm>
          <a:prstGeom prst="line">
            <a:avLst/>
          </a:prstGeom>
          <a:ln w="25400" cap="rnd">
            <a:gradFill>
              <a:gsLst>
                <a:gs pos="100000">
                  <a:srgbClr val="FBF9F9"/>
                </a:gs>
                <a:gs pos="0">
                  <a:srgbClr val="CB151D"/>
                </a:gs>
              </a:gsLst>
              <a:lin ang="0" scaled="0"/>
            </a:gra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xmlns="" id="{F12E8FEE-F3FC-4ADB-BA3D-D72DC3FEC649}"/>
              </a:ext>
            </a:extLst>
          </p:cNvPr>
          <p:cNvCxnSpPr>
            <a:cxnSpLocks/>
          </p:cNvCxnSpPr>
          <p:nvPr/>
        </p:nvCxnSpPr>
        <p:spPr>
          <a:xfrm flipH="1">
            <a:off x="2159000" y="2117892"/>
            <a:ext cx="2994311" cy="0"/>
          </a:xfrm>
          <a:prstGeom prst="line">
            <a:avLst/>
          </a:prstGeom>
          <a:ln w="25400" cap="rnd">
            <a:gradFill>
              <a:gsLst>
                <a:gs pos="100000">
                  <a:srgbClr val="FDFAFB"/>
                </a:gs>
                <a:gs pos="0">
                  <a:srgbClr val="CB151D"/>
                </a:gs>
              </a:gsLst>
              <a:lin ang="0" scaled="0"/>
            </a:gra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xmlns="" id="{F9A4DD92-230A-4D14-BA52-2612B0428B15}"/>
              </a:ext>
            </a:extLst>
          </p:cNvPr>
          <p:cNvSpPr/>
          <p:nvPr/>
        </p:nvSpPr>
        <p:spPr>
          <a:xfrm>
            <a:off x="3437699" y="1279899"/>
            <a:ext cx="5316602" cy="1224118"/>
          </a:xfrm>
          <a:prstGeom prst="rect">
            <a:avLst/>
          </a:prstGeom>
        </p:spPr>
        <p:txBody>
          <a:bodyPr wrap="square">
            <a:spAutoFit/>
          </a:bodyPr>
          <a:lstStyle/>
          <a:p>
            <a:pPr algn="ctr">
              <a:lnSpc>
                <a:spcPct val="120000"/>
              </a:lnSpc>
            </a:pPr>
            <a:r>
              <a:rPr lang="zh-CN" altLang="en-US" sz="3200" dirty="0">
                <a:gradFill>
                  <a:gsLst>
                    <a:gs pos="0">
                      <a:schemeClr val="accent1">
                        <a:lumMod val="90000"/>
                        <a:lumOff val="10000"/>
                      </a:schemeClr>
                    </a:gs>
                    <a:gs pos="100000">
                      <a:schemeClr val="accent1"/>
                    </a:gs>
                  </a:gsLst>
                  <a:lin ang="5400000" scaled="1"/>
                </a:gradFill>
                <a:cs typeface="+mn-ea"/>
                <a:sym typeface="+mn-lt"/>
              </a:rPr>
              <a:t>如何正确学习党史国史</a:t>
            </a:r>
          </a:p>
          <a:p>
            <a:pPr algn="ctr">
              <a:lnSpc>
                <a:spcPct val="120000"/>
              </a:lnSpc>
            </a:pPr>
            <a:endParaRPr lang="zh-CN" altLang="en-US" sz="3200" dirty="0">
              <a:gradFill>
                <a:gsLst>
                  <a:gs pos="0">
                    <a:schemeClr val="accent1">
                      <a:lumMod val="90000"/>
                      <a:lumOff val="10000"/>
                    </a:schemeClr>
                  </a:gs>
                  <a:gs pos="100000">
                    <a:schemeClr val="accent1"/>
                  </a:gs>
                </a:gsLst>
                <a:lin ang="5400000" scaled="1"/>
              </a:gradFill>
              <a:cs typeface="+mn-ea"/>
              <a:sym typeface="+mn-lt"/>
            </a:endParaRPr>
          </a:p>
        </p:txBody>
      </p:sp>
      <p:sp>
        <p:nvSpPr>
          <p:cNvPr id="9" name="Rectangle 11">
            <a:extLst>
              <a:ext uri="{FF2B5EF4-FFF2-40B4-BE49-F238E27FC236}">
                <a16:creationId xmlns:a16="http://schemas.microsoft.com/office/drawing/2014/main" xmlns="" id="{35A4D7A1-5A15-46FA-8296-81EB1885EE00}"/>
              </a:ext>
            </a:extLst>
          </p:cNvPr>
          <p:cNvSpPr>
            <a:spLocks noChangeArrowheads="1"/>
          </p:cNvSpPr>
          <p:nvPr/>
        </p:nvSpPr>
        <p:spPr bwMode="auto">
          <a:xfrm>
            <a:off x="1163639" y="2665899"/>
            <a:ext cx="2598736" cy="633508"/>
          </a:xfrm>
          <a:prstGeom prst="roundRect">
            <a:avLst>
              <a:gd name="adj" fmla="val 50000"/>
            </a:avLst>
          </a:prstGeom>
          <a:gradFill>
            <a:gsLst>
              <a:gs pos="0">
                <a:srgbClr val="C30F0F">
                  <a:lumMod val="90000"/>
                  <a:lumOff val="10000"/>
                </a:srgbClr>
              </a:gs>
              <a:gs pos="45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2000" dirty="0">
                <a:ln w="19050">
                  <a:noFill/>
                </a:ln>
                <a:gradFill>
                  <a:gsLst>
                    <a:gs pos="100000">
                      <a:srgbClr val="E9BE61"/>
                    </a:gs>
                    <a:gs pos="49000">
                      <a:srgbClr val="FEEFAC"/>
                    </a:gs>
                  </a:gsLst>
                  <a:lin ang="5400000" scaled="0"/>
                </a:gradFill>
                <a:cs typeface="+mn-ea"/>
                <a:sym typeface="+mn-lt"/>
              </a:rPr>
              <a:t>以唯物史观为指导</a:t>
            </a:r>
          </a:p>
        </p:txBody>
      </p:sp>
      <p:sp>
        <p:nvSpPr>
          <p:cNvPr id="11" name="矩形 10">
            <a:extLst>
              <a:ext uri="{FF2B5EF4-FFF2-40B4-BE49-F238E27FC236}">
                <a16:creationId xmlns:a16="http://schemas.microsoft.com/office/drawing/2014/main" xmlns="" id="{A072E8FA-0FD3-4755-B6BE-416222FEEEB6}"/>
              </a:ext>
            </a:extLst>
          </p:cNvPr>
          <p:cNvSpPr/>
          <p:nvPr/>
        </p:nvSpPr>
        <p:spPr>
          <a:xfrm>
            <a:off x="3917761" y="2675005"/>
            <a:ext cx="6531164" cy="634020"/>
          </a:xfrm>
          <a:prstGeom prst="rect">
            <a:avLst/>
          </a:prstGeom>
        </p:spPr>
        <p:txBody>
          <a:bodyPr wrap="square">
            <a:spAutoFit/>
          </a:bodyPr>
          <a:lstStyle/>
          <a:p>
            <a:pPr lvl="0" algn="just">
              <a:lnSpc>
                <a:spcPct val="110000"/>
              </a:lnSpc>
              <a:buClr>
                <a:schemeClr val="accent1"/>
              </a:buClr>
              <a:defRPr/>
            </a:pPr>
            <a:r>
              <a:rPr lang="zh-CN" altLang="en-US" sz="1600" dirty="0">
                <a:solidFill>
                  <a:prstClr val="black"/>
                </a:solidFill>
                <a:cs typeface="+mn-ea"/>
                <a:sym typeface="+mn-lt"/>
              </a:rPr>
              <a:t>物史观是“唯一的科学的历史观”，是科学社会主义的一块基石。</a:t>
            </a:r>
            <a:endParaRPr lang="en-US" altLang="zh-CN" sz="1600" dirty="0">
              <a:solidFill>
                <a:prstClr val="black"/>
              </a:solidFill>
              <a:cs typeface="+mn-ea"/>
              <a:sym typeface="+mn-lt"/>
            </a:endParaRPr>
          </a:p>
          <a:p>
            <a:pPr lvl="0" algn="just">
              <a:lnSpc>
                <a:spcPct val="110000"/>
              </a:lnSpc>
              <a:buClr>
                <a:schemeClr val="accent1"/>
              </a:buClr>
              <a:defRPr/>
            </a:pPr>
            <a:r>
              <a:rPr lang="zh-CN" altLang="en-US" sz="1600" dirty="0">
                <a:solidFill>
                  <a:prstClr val="black"/>
                </a:solidFill>
                <a:cs typeface="+mn-ea"/>
                <a:sym typeface="+mn-lt"/>
              </a:rPr>
              <a:t>毛泽东同志在与蔡和森同志的复信中说：“唯物史观是吾党哲学的根据</a:t>
            </a:r>
          </a:p>
        </p:txBody>
      </p:sp>
      <p:sp>
        <p:nvSpPr>
          <p:cNvPr id="12" name="Rectangle 11">
            <a:extLst>
              <a:ext uri="{FF2B5EF4-FFF2-40B4-BE49-F238E27FC236}">
                <a16:creationId xmlns:a16="http://schemas.microsoft.com/office/drawing/2014/main" xmlns="" id="{380A3B75-63B8-4074-92A8-578CF913ADB1}"/>
              </a:ext>
            </a:extLst>
          </p:cNvPr>
          <p:cNvSpPr>
            <a:spLocks noChangeArrowheads="1"/>
          </p:cNvSpPr>
          <p:nvPr/>
        </p:nvSpPr>
        <p:spPr bwMode="auto">
          <a:xfrm>
            <a:off x="3087778" y="3581080"/>
            <a:ext cx="7834221" cy="633508"/>
          </a:xfrm>
          <a:prstGeom prst="roundRect">
            <a:avLst>
              <a:gd name="adj" fmla="val 50000"/>
            </a:avLst>
          </a:prstGeom>
          <a:solidFill>
            <a:schemeClr val="bg1">
              <a:lumMod val="85000"/>
              <a:alpha val="37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3" name="Rectangle 11">
            <a:extLst>
              <a:ext uri="{FF2B5EF4-FFF2-40B4-BE49-F238E27FC236}">
                <a16:creationId xmlns:a16="http://schemas.microsoft.com/office/drawing/2014/main" xmlns="" id="{D0975A23-AAA5-47C6-8ED4-A07388402616}"/>
              </a:ext>
            </a:extLst>
          </p:cNvPr>
          <p:cNvSpPr>
            <a:spLocks noChangeArrowheads="1"/>
          </p:cNvSpPr>
          <p:nvPr/>
        </p:nvSpPr>
        <p:spPr bwMode="auto">
          <a:xfrm>
            <a:off x="1163639" y="3581080"/>
            <a:ext cx="2598736" cy="633508"/>
          </a:xfrm>
          <a:prstGeom prst="roundRect">
            <a:avLst>
              <a:gd name="adj" fmla="val 50000"/>
            </a:avLst>
          </a:prstGeom>
          <a:gradFill>
            <a:gsLst>
              <a:gs pos="0">
                <a:srgbClr val="C30F0F">
                  <a:lumMod val="90000"/>
                  <a:lumOff val="10000"/>
                </a:srgbClr>
              </a:gs>
              <a:gs pos="45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600" dirty="0">
                <a:ln w="19050">
                  <a:noFill/>
                </a:ln>
                <a:gradFill>
                  <a:gsLst>
                    <a:gs pos="100000">
                      <a:srgbClr val="E9BE61"/>
                    </a:gs>
                    <a:gs pos="49000">
                      <a:srgbClr val="FEEFAC"/>
                    </a:gs>
                  </a:gsLst>
                  <a:lin ang="5400000" scaled="0"/>
                </a:gradFill>
                <a:cs typeface="+mn-ea"/>
                <a:sym typeface="+mn-lt"/>
              </a:rPr>
              <a:t>坚持党性与科学性的统一</a:t>
            </a:r>
          </a:p>
        </p:txBody>
      </p:sp>
      <p:sp>
        <p:nvSpPr>
          <p:cNvPr id="14" name="矩形 13">
            <a:extLst>
              <a:ext uri="{FF2B5EF4-FFF2-40B4-BE49-F238E27FC236}">
                <a16:creationId xmlns:a16="http://schemas.microsoft.com/office/drawing/2014/main" xmlns="" id="{AC49D901-2038-4164-A91E-D37833CBF5FA}"/>
              </a:ext>
            </a:extLst>
          </p:cNvPr>
          <p:cNvSpPr/>
          <p:nvPr/>
        </p:nvSpPr>
        <p:spPr>
          <a:xfrm>
            <a:off x="3917761" y="3622887"/>
            <a:ext cx="6531164" cy="566309"/>
          </a:xfrm>
          <a:prstGeom prst="rect">
            <a:avLst/>
          </a:prstGeom>
        </p:spPr>
        <p:txBody>
          <a:bodyPr wrap="square">
            <a:spAutoFit/>
          </a:bodyPr>
          <a:lstStyle/>
          <a:p>
            <a:pPr lvl="0" algn="just">
              <a:lnSpc>
                <a:spcPct val="110000"/>
              </a:lnSpc>
              <a:buClr>
                <a:schemeClr val="accent1"/>
              </a:buClr>
              <a:defRPr/>
            </a:pPr>
            <a:r>
              <a:rPr lang="zh-CN" altLang="en-US" sz="1400" dirty="0">
                <a:solidFill>
                  <a:prstClr val="black"/>
                </a:solidFill>
                <a:cs typeface="+mn-ea"/>
                <a:sym typeface="+mn-lt"/>
              </a:rPr>
              <a:t>习近平总书记指出：“党史研究是一门研究中国共产党的历史、从中国共产党的活动揭示当代中国社会运动规律的科学，要坚持党性和科学性的统一</a:t>
            </a:r>
          </a:p>
        </p:txBody>
      </p:sp>
      <p:sp>
        <p:nvSpPr>
          <p:cNvPr id="17" name="等腰三角形 16">
            <a:extLst>
              <a:ext uri="{FF2B5EF4-FFF2-40B4-BE49-F238E27FC236}">
                <a16:creationId xmlns:a16="http://schemas.microsoft.com/office/drawing/2014/main" xmlns="" id="{2854A4C9-2869-472F-8FB3-C2912D5E83A1}"/>
              </a:ext>
            </a:extLst>
          </p:cNvPr>
          <p:cNvSpPr/>
          <p:nvPr/>
        </p:nvSpPr>
        <p:spPr>
          <a:xfrm flipV="1">
            <a:off x="1523729" y="4113272"/>
            <a:ext cx="601980" cy="202631"/>
          </a:xfrm>
          <a:prstGeom prst="triangle">
            <a:avLst/>
          </a:prstGeom>
          <a:solidFill>
            <a:srgbClr val="C30F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矩形 18">
            <a:extLst>
              <a:ext uri="{FF2B5EF4-FFF2-40B4-BE49-F238E27FC236}">
                <a16:creationId xmlns:a16="http://schemas.microsoft.com/office/drawing/2014/main" xmlns="" id="{9844F4DD-D60C-42C3-83F2-F76A5E92A5C0}"/>
              </a:ext>
            </a:extLst>
          </p:cNvPr>
          <p:cNvSpPr/>
          <p:nvPr/>
        </p:nvSpPr>
        <p:spPr>
          <a:xfrm>
            <a:off x="2125709" y="4496261"/>
            <a:ext cx="7904003" cy="701731"/>
          </a:xfrm>
          <a:prstGeom prst="rect">
            <a:avLst/>
          </a:prstGeom>
        </p:spPr>
        <p:txBody>
          <a:bodyPr wrap="square">
            <a:spAutoFit/>
          </a:bodyPr>
          <a:lstStyle/>
          <a:p>
            <a:pPr lvl="0" algn="just">
              <a:lnSpc>
                <a:spcPct val="110000"/>
              </a:lnSpc>
              <a:buClr>
                <a:schemeClr val="accent1"/>
              </a:buClr>
              <a:defRPr/>
            </a:pPr>
            <a:r>
              <a:rPr lang="zh-CN" altLang="en-US" sz="1200" dirty="0">
                <a:solidFill>
                  <a:schemeClr val="tx1">
                    <a:lumMod val="75000"/>
                    <a:lumOff val="25000"/>
                  </a:schemeClr>
                </a:solidFill>
                <a:cs typeface="+mn-ea"/>
                <a:sym typeface="+mn-lt"/>
              </a:rPr>
              <a:t>党性立场必须建立在科学性的基础之上。“没有科学的态度，没有马克思列宁主义的理论和实践统一的态度，就叫作没有党性，或者党性不完全。”党史研究越客观，越符合事实的本来面目，越能揭示事物的本质和历史规律，就越能体现党性的要求</a:t>
            </a:r>
          </a:p>
        </p:txBody>
      </p:sp>
      <p:cxnSp>
        <p:nvCxnSpPr>
          <p:cNvPr id="23" name="直接连接符 22">
            <a:extLst>
              <a:ext uri="{FF2B5EF4-FFF2-40B4-BE49-F238E27FC236}">
                <a16:creationId xmlns:a16="http://schemas.microsoft.com/office/drawing/2014/main" xmlns="" id="{9BDAB87D-090F-412B-87A3-964EE89AFF72}"/>
              </a:ext>
            </a:extLst>
          </p:cNvPr>
          <p:cNvCxnSpPr>
            <a:cxnSpLocks/>
          </p:cNvCxnSpPr>
          <p:nvPr/>
        </p:nvCxnSpPr>
        <p:spPr>
          <a:xfrm>
            <a:off x="1824719" y="5013208"/>
            <a:ext cx="0" cy="7397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椭圆 17">
            <a:extLst>
              <a:ext uri="{FF2B5EF4-FFF2-40B4-BE49-F238E27FC236}">
                <a16:creationId xmlns:a16="http://schemas.microsoft.com/office/drawing/2014/main" xmlns="" id="{3A99B545-F842-4608-8AE8-15362379EC31}"/>
              </a:ext>
            </a:extLst>
          </p:cNvPr>
          <p:cNvSpPr/>
          <p:nvPr/>
        </p:nvSpPr>
        <p:spPr bwMode="auto">
          <a:xfrm flipH="1">
            <a:off x="1617551" y="4601455"/>
            <a:ext cx="414336" cy="414334"/>
          </a:xfrm>
          <a:prstGeom prst="ellipse">
            <a:avLst/>
          </a:prstGeom>
          <a:gradFill>
            <a:gsLst>
              <a:gs pos="0">
                <a:srgbClr val="C30F0F">
                  <a:lumMod val="90000"/>
                  <a:lumOff val="10000"/>
                </a:srgbClr>
              </a:gs>
              <a:gs pos="45000">
                <a:srgbClr val="C30F0F"/>
              </a:gs>
            </a:gsLst>
            <a:lin ang="5400000" scaled="1"/>
          </a:gradFill>
          <a:ln w="6350">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dirty="0">
                <a:ln w="19050">
                  <a:noFill/>
                </a:ln>
                <a:gradFill>
                  <a:gsLst>
                    <a:gs pos="100000">
                      <a:srgbClr val="E9BE61"/>
                    </a:gs>
                    <a:gs pos="49000">
                      <a:srgbClr val="FEEFAC"/>
                    </a:gs>
                  </a:gsLst>
                  <a:lin ang="5400000" scaled="0"/>
                </a:gradFill>
                <a:cs typeface="+mn-ea"/>
                <a:sym typeface="+mn-lt"/>
              </a:rPr>
              <a:t>1</a:t>
            </a:r>
            <a:endParaRPr lang="zh-CN" altLang="en-US" dirty="0">
              <a:ln w="19050">
                <a:noFill/>
              </a:ln>
              <a:gradFill>
                <a:gsLst>
                  <a:gs pos="100000">
                    <a:srgbClr val="E9BE61"/>
                  </a:gs>
                  <a:gs pos="49000">
                    <a:srgbClr val="FEEFAC"/>
                  </a:gs>
                </a:gsLst>
                <a:lin ang="5400000" scaled="0"/>
              </a:gradFill>
              <a:cs typeface="+mn-ea"/>
              <a:sym typeface="+mn-lt"/>
            </a:endParaRPr>
          </a:p>
        </p:txBody>
      </p:sp>
      <p:sp>
        <p:nvSpPr>
          <p:cNvPr id="24" name="矩形 23">
            <a:extLst>
              <a:ext uri="{FF2B5EF4-FFF2-40B4-BE49-F238E27FC236}">
                <a16:creationId xmlns:a16="http://schemas.microsoft.com/office/drawing/2014/main" xmlns="" id="{BA512C6A-5004-47AF-8A7B-841FA7EB49A2}"/>
              </a:ext>
            </a:extLst>
          </p:cNvPr>
          <p:cNvSpPr/>
          <p:nvPr/>
        </p:nvSpPr>
        <p:spPr>
          <a:xfrm>
            <a:off x="2125709" y="5578705"/>
            <a:ext cx="7904003" cy="498598"/>
          </a:xfrm>
          <a:prstGeom prst="rect">
            <a:avLst/>
          </a:prstGeom>
        </p:spPr>
        <p:txBody>
          <a:bodyPr wrap="square">
            <a:spAutoFit/>
          </a:bodyPr>
          <a:lstStyle/>
          <a:p>
            <a:pPr lvl="0" algn="just">
              <a:lnSpc>
                <a:spcPct val="110000"/>
              </a:lnSpc>
              <a:buClr>
                <a:schemeClr val="accent1"/>
              </a:buClr>
              <a:defRPr/>
            </a:pPr>
            <a:r>
              <a:rPr lang="zh-CN" altLang="en-US" sz="1200" dirty="0">
                <a:solidFill>
                  <a:schemeClr val="tx1">
                    <a:lumMod val="75000"/>
                    <a:lumOff val="25000"/>
                  </a:schemeClr>
                </a:solidFill>
                <a:cs typeface="+mn-ea"/>
                <a:sym typeface="+mn-lt"/>
              </a:rPr>
              <a:t>科学性也离不开党性，只有坚定地站在党的立场上，不断增强党性，才能加强科学性。中国共产党是中国工人阶级的先锋队，同时又是中华民族和中国人民的先锋队。中国共产党的性质决定了党史国史的科学性</a:t>
            </a:r>
          </a:p>
        </p:txBody>
      </p:sp>
      <p:sp>
        <p:nvSpPr>
          <p:cNvPr id="25" name="椭圆 24">
            <a:extLst>
              <a:ext uri="{FF2B5EF4-FFF2-40B4-BE49-F238E27FC236}">
                <a16:creationId xmlns:a16="http://schemas.microsoft.com/office/drawing/2014/main" xmlns="" id="{E5FA80C1-6904-4979-9E1A-C4023563DFEA}"/>
              </a:ext>
            </a:extLst>
          </p:cNvPr>
          <p:cNvSpPr/>
          <p:nvPr/>
        </p:nvSpPr>
        <p:spPr bwMode="auto">
          <a:xfrm flipH="1">
            <a:off x="1617551" y="5613816"/>
            <a:ext cx="414336" cy="414334"/>
          </a:xfrm>
          <a:prstGeom prst="ellipse">
            <a:avLst/>
          </a:prstGeom>
          <a:gradFill>
            <a:gsLst>
              <a:gs pos="0">
                <a:srgbClr val="C30F0F">
                  <a:lumMod val="90000"/>
                  <a:lumOff val="10000"/>
                </a:srgbClr>
              </a:gs>
              <a:gs pos="45000">
                <a:srgbClr val="C30F0F"/>
              </a:gs>
            </a:gsLst>
            <a:lin ang="5400000" scaled="1"/>
          </a:gradFill>
          <a:ln w="6350">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dirty="0">
                <a:ln w="19050">
                  <a:noFill/>
                </a:ln>
                <a:gradFill>
                  <a:gsLst>
                    <a:gs pos="100000">
                      <a:srgbClr val="E9BE61"/>
                    </a:gs>
                    <a:gs pos="49000">
                      <a:srgbClr val="FEEFAC"/>
                    </a:gs>
                  </a:gsLst>
                  <a:lin ang="5400000" scaled="0"/>
                </a:gradFill>
                <a:cs typeface="+mn-ea"/>
                <a:sym typeface="+mn-lt"/>
              </a:rPr>
              <a:t>2</a:t>
            </a:r>
            <a:endParaRPr lang="zh-CN" altLang="en-US" dirty="0">
              <a:ln w="19050">
                <a:noFill/>
              </a:ln>
              <a:gradFill>
                <a:gsLst>
                  <a:gs pos="100000">
                    <a:srgbClr val="E9BE61"/>
                  </a:gs>
                  <a:gs pos="49000">
                    <a:srgbClr val="FEEFAC"/>
                  </a:gs>
                </a:gsLst>
                <a:lin ang="5400000" scaled="0"/>
              </a:gradFill>
              <a:cs typeface="+mn-ea"/>
              <a:sym typeface="+mn-lt"/>
            </a:endParaRPr>
          </a:p>
        </p:txBody>
      </p:sp>
      <p:pic>
        <p:nvPicPr>
          <p:cNvPr id="27" name="图片 26" descr="图片包含 游戏机&#10;&#10;描述已自动生成">
            <a:extLst>
              <a:ext uri="{FF2B5EF4-FFF2-40B4-BE49-F238E27FC236}">
                <a16:creationId xmlns:a16="http://schemas.microsoft.com/office/drawing/2014/main" xmlns="" id="{B5F0186C-F160-492C-87BF-427BDDC1EB1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67281" y="4214587"/>
            <a:ext cx="1557379" cy="2925616"/>
          </a:xfrm>
          <a:prstGeom prst="rect">
            <a:avLst/>
          </a:prstGeom>
        </p:spPr>
      </p:pic>
    </p:spTree>
    <p:extLst>
      <p:ext uri="{BB962C8B-B14F-4D97-AF65-F5344CB8AC3E}">
        <p14:creationId xmlns:p14="http://schemas.microsoft.com/office/powerpoint/2010/main" val="279101857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anim calcmode="lin" valueType="num">
                                      <p:cBhvr additive="base">
                                        <p:cTn id="51" dur="500" fill="hold"/>
                                        <p:tgtEl>
                                          <p:spTgt spid="25"/>
                                        </p:tgtEl>
                                        <p:attrNameLst>
                                          <p:attrName>ppt_x</p:attrName>
                                        </p:attrNameLst>
                                      </p:cBhvr>
                                      <p:tavLst>
                                        <p:tav tm="0">
                                          <p:val>
                                            <p:strVal val="#ppt_x"/>
                                          </p:val>
                                        </p:tav>
                                        <p:tav tm="100000">
                                          <p:val>
                                            <p:strVal val="#ppt_x"/>
                                          </p:val>
                                        </p:tav>
                                      </p:tavLst>
                                    </p:anim>
                                    <p:anim calcmode="lin" valueType="num">
                                      <p:cBhvr additive="base">
                                        <p:cTn id="52" dur="500" fill="hold"/>
                                        <p:tgtEl>
                                          <p:spTgt spid="25"/>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additive="base">
                                        <p:cTn id="55" dur="500" fill="hold"/>
                                        <p:tgtEl>
                                          <p:spTgt spid="24"/>
                                        </p:tgtEl>
                                        <p:attrNameLst>
                                          <p:attrName>ppt_x</p:attrName>
                                        </p:attrNameLst>
                                      </p:cBhvr>
                                      <p:tavLst>
                                        <p:tav tm="0">
                                          <p:val>
                                            <p:strVal val="#ppt_x"/>
                                          </p:val>
                                        </p:tav>
                                        <p:tav tm="100000">
                                          <p:val>
                                            <p:strVal val="#ppt_x"/>
                                          </p:val>
                                        </p:tav>
                                      </p:tavLst>
                                    </p:anim>
                                    <p:anim calcmode="lin" valueType="num">
                                      <p:cBhvr additive="base">
                                        <p:cTn id="56" dur="500" fill="hold"/>
                                        <p:tgtEl>
                                          <p:spTgt spid="24"/>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anim calcmode="lin" valueType="num">
                                      <p:cBhvr additive="base">
                                        <p:cTn id="59" dur="500" fill="hold"/>
                                        <p:tgtEl>
                                          <p:spTgt spid="27"/>
                                        </p:tgtEl>
                                        <p:attrNameLst>
                                          <p:attrName>ppt_x</p:attrName>
                                        </p:attrNameLst>
                                      </p:cBhvr>
                                      <p:tavLst>
                                        <p:tav tm="0">
                                          <p:val>
                                            <p:strVal val="#ppt_x"/>
                                          </p:val>
                                        </p:tav>
                                        <p:tav tm="100000">
                                          <p:val>
                                            <p:strVal val="#ppt_x"/>
                                          </p:val>
                                        </p:tav>
                                      </p:tavLst>
                                    </p:anim>
                                    <p:anim calcmode="lin" valueType="num">
                                      <p:cBhvr additive="base">
                                        <p:cTn id="60" dur="500" fill="hold"/>
                                        <p:tgtEl>
                                          <p:spTgt spid="27"/>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4"/>
                                        </p:tgtEl>
                                        <p:attrNameLst>
                                          <p:attrName>style.visibility</p:attrName>
                                        </p:attrNameLst>
                                      </p:cBhvr>
                                      <p:to>
                                        <p:strVal val="visible"/>
                                      </p:to>
                                    </p:set>
                                    <p:anim calcmode="lin" valueType="num">
                                      <p:cBhvr additive="base">
                                        <p:cTn id="63" dur="500" fill="hold"/>
                                        <p:tgtEl>
                                          <p:spTgt spid="4"/>
                                        </p:tgtEl>
                                        <p:attrNameLst>
                                          <p:attrName>ppt_x</p:attrName>
                                        </p:attrNameLst>
                                      </p:cBhvr>
                                      <p:tavLst>
                                        <p:tav tm="0">
                                          <p:val>
                                            <p:strVal val="#ppt_x"/>
                                          </p:val>
                                        </p:tav>
                                        <p:tav tm="100000">
                                          <p:val>
                                            <p:strVal val="#ppt_x"/>
                                          </p:val>
                                        </p:tav>
                                      </p:tavLst>
                                    </p:anim>
                                    <p:anim calcmode="lin" valueType="num">
                                      <p:cBhvr additive="base">
                                        <p:cTn id="64" dur="500" fill="hold"/>
                                        <p:tgtEl>
                                          <p:spTgt spid="4"/>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5"/>
                                        </p:tgtEl>
                                        <p:attrNameLst>
                                          <p:attrName>style.visibility</p:attrName>
                                        </p:attrNameLst>
                                      </p:cBhvr>
                                      <p:to>
                                        <p:strVal val="visible"/>
                                      </p:to>
                                    </p:set>
                                    <p:anim calcmode="lin" valueType="num">
                                      <p:cBhvr additive="base">
                                        <p:cTn id="67" dur="500" fill="hold"/>
                                        <p:tgtEl>
                                          <p:spTgt spid="5"/>
                                        </p:tgtEl>
                                        <p:attrNameLst>
                                          <p:attrName>ppt_x</p:attrName>
                                        </p:attrNameLst>
                                      </p:cBhvr>
                                      <p:tavLst>
                                        <p:tav tm="0">
                                          <p:val>
                                            <p:strVal val="#ppt_x"/>
                                          </p:val>
                                        </p:tav>
                                        <p:tav tm="100000">
                                          <p:val>
                                            <p:strVal val="#ppt_x"/>
                                          </p:val>
                                        </p:tav>
                                      </p:tavLst>
                                    </p:anim>
                                    <p:anim calcmode="lin" valueType="num">
                                      <p:cBhvr additive="base">
                                        <p:cTn id="68" dur="500" fill="hold"/>
                                        <p:tgtEl>
                                          <p:spTgt spid="5"/>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500" fill="hold"/>
                                        <p:tgtEl>
                                          <p:spTgt spid="6"/>
                                        </p:tgtEl>
                                        <p:attrNameLst>
                                          <p:attrName>ppt_x</p:attrName>
                                        </p:attrNameLst>
                                      </p:cBhvr>
                                      <p:tavLst>
                                        <p:tav tm="0">
                                          <p:val>
                                            <p:strVal val="#ppt_x"/>
                                          </p:val>
                                        </p:tav>
                                        <p:tav tm="100000">
                                          <p:val>
                                            <p:strVal val="#ppt_x"/>
                                          </p:val>
                                        </p:tav>
                                      </p:tavLst>
                                    </p:anim>
                                    <p:anim calcmode="lin" valueType="num">
                                      <p:cBhvr additive="base">
                                        <p:cTn id="72" dur="500" fill="hold"/>
                                        <p:tgtEl>
                                          <p:spTgt spid="6"/>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17"/>
                                        </p:tgtEl>
                                        <p:attrNameLst>
                                          <p:attrName>style.visibility</p:attrName>
                                        </p:attrNameLst>
                                      </p:cBhvr>
                                      <p:to>
                                        <p:strVal val="visible"/>
                                      </p:to>
                                    </p:set>
                                    <p:anim calcmode="lin" valueType="num">
                                      <p:cBhvr additive="base">
                                        <p:cTn id="75" dur="500" fill="hold"/>
                                        <p:tgtEl>
                                          <p:spTgt spid="17"/>
                                        </p:tgtEl>
                                        <p:attrNameLst>
                                          <p:attrName>ppt_x</p:attrName>
                                        </p:attrNameLst>
                                      </p:cBhvr>
                                      <p:tavLst>
                                        <p:tav tm="0">
                                          <p:val>
                                            <p:strVal val="#ppt_x"/>
                                          </p:val>
                                        </p:tav>
                                        <p:tav tm="100000">
                                          <p:val>
                                            <p:strVal val="#ppt_x"/>
                                          </p:val>
                                        </p:tav>
                                      </p:tavLst>
                                    </p:anim>
                                    <p:anim calcmode="lin" valueType="num">
                                      <p:cBhvr additive="base">
                                        <p:cTn id="76" dur="500" fill="hold"/>
                                        <p:tgtEl>
                                          <p:spTgt spid="17"/>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23"/>
                                        </p:tgtEl>
                                        <p:attrNameLst>
                                          <p:attrName>style.visibility</p:attrName>
                                        </p:attrNameLst>
                                      </p:cBhvr>
                                      <p:to>
                                        <p:strVal val="visible"/>
                                      </p:to>
                                    </p:set>
                                    <p:anim calcmode="lin" valueType="num">
                                      <p:cBhvr additive="base">
                                        <p:cTn id="79" dur="500" fill="hold"/>
                                        <p:tgtEl>
                                          <p:spTgt spid="23"/>
                                        </p:tgtEl>
                                        <p:attrNameLst>
                                          <p:attrName>ppt_x</p:attrName>
                                        </p:attrNameLst>
                                      </p:cBhvr>
                                      <p:tavLst>
                                        <p:tav tm="0">
                                          <p:val>
                                            <p:strVal val="#ppt_x"/>
                                          </p:val>
                                        </p:tav>
                                        <p:tav tm="100000">
                                          <p:val>
                                            <p:strVal val="#ppt_x"/>
                                          </p:val>
                                        </p:tav>
                                      </p:tavLst>
                                    </p:anim>
                                    <p:anim calcmode="lin" valueType="num">
                                      <p:cBhvr additive="base">
                                        <p:cTn id="8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p:bldP spid="7" grpId="0"/>
      <p:bldP spid="9" grpId="0" animBg="1"/>
      <p:bldP spid="11" grpId="0"/>
      <p:bldP spid="12" grpId="0" animBg="1"/>
      <p:bldP spid="13" grpId="0" animBg="1"/>
      <p:bldP spid="14" grpId="0"/>
      <p:bldP spid="17" grpId="0" animBg="1"/>
      <p:bldP spid="19" grpId="0"/>
      <p:bldP spid="18" grpId="0" animBg="1"/>
      <p:bldP spid="24" grpId="0"/>
      <p:bldP spid="2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1">
            <a:extLst>
              <a:ext uri="{FF2B5EF4-FFF2-40B4-BE49-F238E27FC236}">
                <a16:creationId xmlns:a16="http://schemas.microsoft.com/office/drawing/2014/main" xmlns="" id="{F589730A-D6ED-4673-9425-94696032FEB2}"/>
              </a:ext>
            </a:extLst>
          </p:cNvPr>
          <p:cNvSpPr>
            <a:spLocks noChangeArrowheads="1"/>
          </p:cNvSpPr>
          <p:nvPr/>
        </p:nvSpPr>
        <p:spPr bwMode="auto">
          <a:xfrm>
            <a:off x="1163638" y="2186536"/>
            <a:ext cx="9898062" cy="3274204"/>
          </a:xfrm>
          <a:prstGeom prst="roundRect">
            <a:avLst>
              <a:gd name="adj" fmla="val 0"/>
            </a:avLst>
          </a:prstGeom>
          <a:solidFill>
            <a:schemeClr val="bg1">
              <a:lumMod val="85000"/>
              <a:alpha val="37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Rectangle 11">
            <a:extLst>
              <a:ext uri="{FF2B5EF4-FFF2-40B4-BE49-F238E27FC236}">
                <a16:creationId xmlns:a16="http://schemas.microsoft.com/office/drawing/2014/main" xmlns="" id="{18A3A53B-8CF5-4994-979C-0FE9F9116301}"/>
              </a:ext>
            </a:extLst>
          </p:cNvPr>
          <p:cNvSpPr>
            <a:spLocks noChangeArrowheads="1"/>
          </p:cNvSpPr>
          <p:nvPr/>
        </p:nvSpPr>
        <p:spPr bwMode="auto">
          <a:xfrm>
            <a:off x="1511782" y="1539935"/>
            <a:ext cx="9227342" cy="1916280"/>
          </a:xfrm>
          <a:prstGeom prst="roundRect">
            <a:avLst>
              <a:gd name="adj" fmla="val 28130"/>
            </a:avLst>
          </a:prstGeom>
          <a:gradFill>
            <a:gsLst>
              <a:gs pos="0">
                <a:srgbClr val="C30F0F">
                  <a:lumMod val="90000"/>
                  <a:lumOff val="10000"/>
                </a:srgbClr>
              </a:gs>
              <a:gs pos="45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ln w="19050">
                <a:noFill/>
              </a:ln>
              <a:gradFill>
                <a:gsLst>
                  <a:gs pos="100000">
                    <a:srgbClr val="E9BE61"/>
                  </a:gs>
                  <a:gs pos="49000">
                    <a:srgbClr val="FEEFAC"/>
                  </a:gs>
                </a:gsLst>
                <a:lin ang="5400000" scaled="0"/>
              </a:gradFill>
              <a:cs typeface="+mn-ea"/>
              <a:sym typeface="+mn-lt"/>
            </a:endParaRPr>
          </a:p>
        </p:txBody>
      </p:sp>
      <p:sp>
        <p:nvSpPr>
          <p:cNvPr id="3" name="矩形 2">
            <a:extLst>
              <a:ext uri="{FF2B5EF4-FFF2-40B4-BE49-F238E27FC236}">
                <a16:creationId xmlns:a16="http://schemas.microsoft.com/office/drawing/2014/main" xmlns="" id="{1EDCC292-B90B-49A3-B92A-31D0972332D9}"/>
              </a:ext>
            </a:extLst>
          </p:cNvPr>
          <p:cNvSpPr/>
          <p:nvPr/>
        </p:nvSpPr>
        <p:spPr>
          <a:xfrm>
            <a:off x="166064" y="1804637"/>
            <a:ext cx="11859870" cy="785215"/>
          </a:xfrm>
          <a:prstGeom prst="rect">
            <a:avLst/>
          </a:prstGeom>
          <a:noFill/>
          <a:ln>
            <a:noFill/>
          </a:ln>
          <a:effectLst/>
        </p:spPr>
        <p:txBody>
          <a:bodyPr wrap="square" rtlCol="0">
            <a:spAutoFit/>
          </a:bodyPr>
          <a:lstStyle/>
          <a:p>
            <a:pPr algn="ctr">
              <a:lnSpc>
                <a:spcPct val="110000"/>
              </a:lnSpc>
            </a:pPr>
            <a:r>
              <a:rPr lang="zh-CN" altLang="en-US" sz="4400" dirty="0">
                <a:ln w="19050">
                  <a:noFill/>
                </a:ln>
                <a:gradFill>
                  <a:gsLst>
                    <a:gs pos="100000">
                      <a:srgbClr val="E9BE61"/>
                    </a:gs>
                    <a:gs pos="49000">
                      <a:srgbClr val="FEEFAC"/>
                    </a:gs>
                  </a:gsLst>
                  <a:lin ang="5400000" scaled="0"/>
                </a:gradFill>
                <a:cs typeface="+mn-ea"/>
                <a:sym typeface="+mn-lt"/>
              </a:rPr>
              <a:t>百年风雨兼程，初心不改使命在肩</a:t>
            </a:r>
          </a:p>
        </p:txBody>
      </p:sp>
      <p:sp>
        <p:nvSpPr>
          <p:cNvPr id="4" name="矩形 3">
            <a:extLst>
              <a:ext uri="{FF2B5EF4-FFF2-40B4-BE49-F238E27FC236}">
                <a16:creationId xmlns:a16="http://schemas.microsoft.com/office/drawing/2014/main" xmlns="" id="{A5CC74F9-19A7-43DA-824F-19562A202BEB}"/>
              </a:ext>
            </a:extLst>
          </p:cNvPr>
          <p:cNvSpPr/>
          <p:nvPr/>
        </p:nvSpPr>
        <p:spPr>
          <a:xfrm>
            <a:off x="1511782" y="2507393"/>
            <a:ext cx="9168436" cy="722249"/>
          </a:xfrm>
          <a:prstGeom prst="rect">
            <a:avLst/>
          </a:prstGeom>
          <a:noFill/>
          <a:ln>
            <a:noFill/>
          </a:ln>
          <a:effectLst/>
        </p:spPr>
        <p:txBody>
          <a:bodyPr wrap="square" rtlCol="0">
            <a:spAutoFit/>
          </a:bodyPr>
          <a:lstStyle/>
          <a:p>
            <a:pPr algn="ctr">
              <a:lnSpc>
                <a:spcPct val="110000"/>
              </a:lnSpc>
            </a:pPr>
            <a:r>
              <a:rPr lang="zh-CN" altLang="en-US" sz="4000" dirty="0">
                <a:ln w="19050">
                  <a:noFill/>
                </a:ln>
                <a:gradFill>
                  <a:gsLst>
                    <a:gs pos="100000">
                      <a:srgbClr val="E9BE61"/>
                    </a:gs>
                    <a:gs pos="49000">
                      <a:srgbClr val="FEEFAC"/>
                    </a:gs>
                  </a:gsLst>
                  <a:lin ang="5400000" scaled="0"/>
                </a:gradFill>
                <a:cs typeface="+mn-ea"/>
                <a:sym typeface="+mn-lt"/>
              </a:rPr>
              <a:t>新时代一定要有新担当、新作为</a:t>
            </a:r>
          </a:p>
        </p:txBody>
      </p:sp>
      <p:sp>
        <p:nvSpPr>
          <p:cNvPr id="7" name="矩形 6">
            <a:extLst>
              <a:ext uri="{FF2B5EF4-FFF2-40B4-BE49-F238E27FC236}">
                <a16:creationId xmlns:a16="http://schemas.microsoft.com/office/drawing/2014/main" xmlns="" id="{78B83CA5-F818-4815-83D0-A92A9A630223}"/>
              </a:ext>
            </a:extLst>
          </p:cNvPr>
          <p:cNvSpPr/>
          <p:nvPr/>
        </p:nvSpPr>
        <p:spPr>
          <a:xfrm>
            <a:off x="1753142" y="3641348"/>
            <a:ext cx="8744621" cy="1107996"/>
          </a:xfrm>
          <a:prstGeom prst="rect">
            <a:avLst/>
          </a:prstGeom>
        </p:spPr>
        <p:txBody>
          <a:bodyPr wrap="square">
            <a:spAutoFit/>
          </a:bodyPr>
          <a:lstStyle/>
          <a:p>
            <a:pPr lvl="0" algn="ctr">
              <a:lnSpc>
                <a:spcPct val="110000"/>
              </a:lnSpc>
              <a:buClr>
                <a:schemeClr val="accent1"/>
              </a:buClr>
              <a:defRPr/>
            </a:pPr>
            <a:r>
              <a:rPr lang="zh-CN" altLang="en-US" sz="2000" dirty="0">
                <a:solidFill>
                  <a:prstClr val="black"/>
                </a:solidFill>
                <a:cs typeface="+mn-ea"/>
                <a:sym typeface="+mn-lt"/>
              </a:rPr>
              <a:t>我们每个人都要想干事、会干事、干成事、不出事，振奋精神、鼓足干劲，只争朝夕、勤奋工作，坚持把组织需要、人民期待和个人理想结合起来，努力追求更有高度、更有境界、更有品味的人生</a:t>
            </a:r>
          </a:p>
        </p:txBody>
      </p:sp>
      <p:sp>
        <p:nvSpPr>
          <p:cNvPr id="8" name="椭圆 7">
            <a:extLst>
              <a:ext uri="{FF2B5EF4-FFF2-40B4-BE49-F238E27FC236}">
                <a16:creationId xmlns:a16="http://schemas.microsoft.com/office/drawing/2014/main" xmlns="" id="{F53ADB58-58B6-492C-A545-130D9B83626D}"/>
              </a:ext>
            </a:extLst>
          </p:cNvPr>
          <p:cNvSpPr/>
          <p:nvPr/>
        </p:nvSpPr>
        <p:spPr>
          <a:xfrm>
            <a:off x="2155233" y="5035790"/>
            <a:ext cx="849900" cy="849900"/>
          </a:xfrm>
          <a:prstGeom prst="ellipse">
            <a:avLst/>
          </a:prstGeom>
          <a:gradFill>
            <a:gsLst>
              <a:gs pos="0">
                <a:srgbClr val="C30F0F">
                  <a:lumMod val="90000"/>
                  <a:lumOff val="10000"/>
                </a:srgbClr>
              </a:gs>
              <a:gs pos="64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9" name="椭圆 8">
            <a:extLst>
              <a:ext uri="{FF2B5EF4-FFF2-40B4-BE49-F238E27FC236}">
                <a16:creationId xmlns:a16="http://schemas.microsoft.com/office/drawing/2014/main" xmlns="" id="{3604B333-C76A-47D4-B9B4-74C9CE027449}"/>
              </a:ext>
            </a:extLst>
          </p:cNvPr>
          <p:cNvSpPr/>
          <p:nvPr/>
        </p:nvSpPr>
        <p:spPr>
          <a:xfrm>
            <a:off x="2103936" y="4984493"/>
            <a:ext cx="952494" cy="952494"/>
          </a:xfrm>
          <a:prstGeom prst="ellipse">
            <a:avLst/>
          </a:prstGeom>
          <a:noFill/>
          <a:ln w="63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 name="文本框 9">
            <a:extLst>
              <a:ext uri="{FF2B5EF4-FFF2-40B4-BE49-F238E27FC236}">
                <a16:creationId xmlns:a16="http://schemas.microsoft.com/office/drawing/2014/main" xmlns="" id="{6852F73A-F51C-4937-AEEB-8EE77E740292}"/>
              </a:ext>
            </a:extLst>
          </p:cNvPr>
          <p:cNvSpPr txBox="1"/>
          <p:nvPr/>
        </p:nvSpPr>
        <p:spPr>
          <a:xfrm>
            <a:off x="2079981" y="5272740"/>
            <a:ext cx="1000404" cy="375809"/>
          </a:xfrm>
          <a:prstGeom prst="rect">
            <a:avLst/>
          </a:prstGeom>
          <a:noFill/>
          <a:ln>
            <a:noFill/>
          </a:ln>
          <a:effectLst/>
        </p:spPr>
        <p:txBody>
          <a:bodyPr wrap="square" rtlCol="0">
            <a:spAutoFit/>
          </a:bodyPr>
          <a:lstStyle>
            <a:defPPr>
              <a:defRPr lang="zh-CN"/>
            </a:defPPr>
            <a:lvl1pPr algn="ctr">
              <a:defRPr sz="6600" i="1" spc="-300">
                <a:ln w="19050">
                  <a:noFill/>
                </a:ln>
                <a:gradFill>
                  <a:gsLst>
                    <a:gs pos="100000">
                      <a:srgbClr val="E9BE61"/>
                    </a:gs>
                    <a:gs pos="49000">
                      <a:srgbClr val="FEEFAC"/>
                    </a:gs>
                  </a:gsLst>
                  <a:lin ang="5400000" scaled="0"/>
                </a:gradFill>
                <a:effectLst>
                  <a:outerShdw blurRad="254000" dist="114300" dir="5400000" algn="ctr" rotWithShape="0">
                    <a:srgbClr val="000000">
                      <a:alpha val="23000"/>
                    </a:srgbClr>
                  </a:outerShdw>
                </a:effectLst>
                <a:latin typeface="字魂143号-正酷超级黑" panose="00000500000000000000" pitchFamily="2" charset="-122"/>
                <a:ea typeface="字魂143号-正酷超级黑" panose="00000500000000000000" pitchFamily="2" charset="-122"/>
              </a:defRPr>
            </a:lvl1pPr>
          </a:lstStyle>
          <a:p>
            <a:pPr>
              <a:lnSpc>
                <a:spcPct val="110000"/>
              </a:lnSpc>
            </a:pPr>
            <a:r>
              <a:rPr lang="zh-CN" altLang="en-US" sz="1800" i="0" spc="0" dirty="0">
                <a:effectLst/>
                <a:latin typeface="+mn-lt"/>
                <a:ea typeface="+mn-ea"/>
                <a:cs typeface="+mn-ea"/>
                <a:sym typeface="+mn-lt"/>
              </a:rPr>
              <a:t>想干事</a:t>
            </a:r>
          </a:p>
        </p:txBody>
      </p:sp>
      <p:sp>
        <p:nvSpPr>
          <p:cNvPr id="11" name="椭圆 10">
            <a:extLst>
              <a:ext uri="{FF2B5EF4-FFF2-40B4-BE49-F238E27FC236}">
                <a16:creationId xmlns:a16="http://schemas.microsoft.com/office/drawing/2014/main" xmlns="" id="{17D68199-4496-4000-9A03-2AB1BE8F2481}"/>
              </a:ext>
            </a:extLst>
          </p:cNvPr>
          <p:cNvSpPr/>
          <p:nvPr/>
        </p:nvSpPr>
        <p:spPr>
          <a:xfrm>
            <a:off x="3571778" y="5035790"/>
            <a:ext cx="849900" cy="849900"/>
          </a:xfrm>
          <a:prstGeom prst="ellipse">
            <a:avLst/>
          </a:prstGeom>
          <a:gradFill>
            <a:gsLst>
              <a:gs pos="0">
                <a:srgbClr val="C30F0F">
                  <a:lumMod val="90000"/>
                  <a:lumOff val="10000"/>
                </a:srgbClr>
              </a:gs>
              <a:gs pos="64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2" name="椭圆 11">
            <a:extLst>
              <a:ext uri="{FF2B5EF4-FFF2-40B4-BE49-F238E27FC236}">
                <a16:creationId xmlns:a16="http://schemas.microsoft.com/office/drawing/2014/main" xmlns="" id="{2801C1D7-A14D-4620-BACF-7BD828D9500E}"/>
              </a:ext>
            </a:extLst>
          </p:cNvPr>
          <p:cNvSpPr/>
          <p:nvPr/>
        </p:nvSpPr>
        <p:spPr>
          <a:xfrm>
            <a:off x="3520481" y="4984493"/>
            <a:ext cx="952494" cy="952494"/>
          </a:xfrm>
          <a:prstGeom prst="ellipse">
            <a:avLst/>
          </a:prstGeom>
          <a:noFill/>
          <a:ln w="63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3" name="文本框 12">
            <a:extLst>
              <a:ext uri="{FF2B5EF4-FFF2-40B4-BE49-F238E27FC236}">
                <a16:creationId xmlns:a16="http://schemas.microsoft.com/office/drawing/2014/main" xmlns="" id="{9FACC336-A69A-488F-9D4B-6F4AC3E19335}"/>
              </a:ext>
            </a:extLst>
          </p:cNvPr>
          <p:cNvSpPr txBox="1"/>
          <p:nvPr/>
        </p:nvSpPr>
        <p:spPr>
          <a:xfrm>
            <a:off x="3496526" y="5272740"/>
            <a:ext cx="1000404" cy="375809"/>
          </a:xfrm>
          <a:prstGeom prst="rect">
            <a:avLst/>
          </a:prstGeom>
          <a:noFill/>
          <a:ln>
            <a:noFill/>
          </a:ln>
          <a:effectLst/>
        </p:spPr>
        <p:txBody>
          <a:bodyPr wrap="square" rtlCol="0">
            <a:spAutoFit/>
          </a:bodyPr>
          <a:lstStyle>
            <a:defPPr>
              <a:defRPr lang="zh-CN"/>
            </a:defPPr>
            <a:lvl1pPr algn="ctr">
              <a:defRPr sz="6600" i="1" spc="-300">
                <a:ln w="19050">
                  <a:noFill/>
                </a:ln>
                <a:gradFill>
                  <a:gsLst>
                    <a:gs pos="100000">
                      <a:srgbClr val="E9BE61"/>
                    </a:gs>
                    <a:gs pos="49000">
                      <a:srgbClr val="FEEFAC"/>
                    </a:gs>
                  </a:gsLst>
                  <a:lin ang="5400000" scaled="0"/>
                </a:gradFill>
                <a:effectLst>
                  <a:outerShdw blurRad="254000" dist="114300" dir="5400000" algn="ctr" rotWithShape="0">
                    <a:srgbClr val="000000">
                      <a:alpha val="23000"/>
                    </a:srgbClr>
                  </a:outerShdw>
                </a:effectLst>
                <a:latin typeface="字魂143号-正酷超级黑" panose="00000500000000000000" pitchFamily="2" charset="-122"/>
                <a:ea typeface="字魂143号-正酷超级黑" panose="00000500000000000000" pitchFamily="2" charset="-122"/>
              </a:defRPr>
            </a:lvl1pPr>
          </a:lstStyle>
          <a:p>
            <a:pPr>
              <a:lnSpc>
                <a:spcPct val="110000"/>
              </a:lnSpc>
            </a:pPr>
            <a:r>
              <a:rPr lang="zh-CN" altLang="en-US" sz="1800" i="0" spc="0" dirty="0">
                <a:effectLst/>
                <a:latin typeface="+mn-lt"/>
                <a:ea typeface="+mn-ea"/>
                <a:cs typeface="+mn-ea"/>
                <a:sym typeface="+mn-lt"/>
              </a:rPr>
              <a:t>会干事</a:t>
            </a:r>
          </a:p>
        </p:txBody>
      </p:sp>
      <p:sp>
        <p:nvSpPr>
          <p:cNvPr id="14" name="椭圆 13">
            <a:extLst>
              <a:ext uri="{FF2B5EF4-FFF2-40B4-BE49-F238E27FC236}">
                <a16:creationId xmlns:a16="http://schemas.microsoft.com/office/drawing/2014/main" xmlns="" id="{C7D188AD-F6D6-40CF-804B-45DF8C68D05E}"/>
              </a:ext>
            </a:extLst>
          </p:cNvPr>
          <p:cNvSpPr/>
          <p:nvPr/>
        </p:nvSpPr>
        <p:spPr>
          <a:xfrm>
            <a:off x="4988713" y="5035790"/>
            <a:ext cx="849900" cy="849900"/>
          </a:xfrm>
          <a:prstGeom prst="ellipse">
            <a:avLst/>
          </a:prstGeom>
          <a:gradFill>
            <a:gsLst>
              <a:gs pos="0">
                <a:srgbClr val="C30F0F">
                  <a:lumMod val="90000"/>
                  <a:lumOff val="10000"/>
                </a:srgbClr>
              </a:gs>
              <a:gs pos="64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5" name="椭圆 14">
            <a:extLst>
              <a:ext uri="{FF2B5EF4-FFF2-40B4-BE49-F238E27FC236}">
                <a16:creationId xmlns:a16="http://schemas.microsoft.com/office/drawing/2014/main" xmlns="" id="{10E87E41-C784-4192-BD88-784CEC9AB3F7}"/>
              </a:ext>
            </a:extLst>
          </p:cNvPr>
          <p:cNvSpPr/>
          <p:nvPr/>
        </p:nvSpPr>
        <p:spPr>
          <a:xfrm>
            <a:off x="4937416" y="4984493"/>
            <a:ext cx="952494" cy="952494"/>
          </a:xfrm>
          <a:prstGeom prst="ellipse">
            <a:avLst/>
          </a:prstGeom>
          <a:noFill/>
          <a:ln w="63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6" name="文本框 15">
            <a:extLst>
              <a:ext uri="{FF2B5EF4-FFF2-40B4-BE49-F238E27FC236}">
                <a16:creationId xmlns:a16="http://schemas.microsoft.com/office/drawing/2014/main" xmlns="" id="{2005976E-E244-4503-AA10-E424AA5F1E45}"/>
              </a:ext>
            </a:extLst>
          </p:cNvPr>
          <p:cNvSpPr txBox="1"/>
          <p:nvPr/>
        </p:nvSpPr>
        <p:spPr>
          <a:xfrm>
            <a:off x="4913461" y="5272740"/>
            <a:ext cx="1000404" cy="375809"/>
          </a:xfrm>
          <a:prstGeom prst="rect">
            <a:avLst/>
          </a:prstGeom>
          <a:noFill/>
          <a:ln>
            <a:noFill/>
          </a:ln>
          <a:effectLst/>
        </p:spPr>
        <p:txBody>
          <a:bodyPr wrap="square" rtlCol="0">
            <a:spAutoFit/>
          </a:bodyPr>
          <a:lstStyle>
            <a:defPPr>
              <a:defRPr lang="zh-CN"/>
            </a:defPPr>
            <a:lvl1pPr algn="ctr">
              <a:defRPr sz="6600" i="1" spc="-300">
                <a:ln w="19050">
                  <a:noFill/>
                </a:ln>
                <a:gradFill>
                  <a:gsLst>
                    <a:gs pos="100000">
                      <a:srgbClr val="E9BE61"/>
                    </a:gs>
                    <a:gs pos="49000">
                      <a:srgbClr val="FEEFAC"/>
                    </a:gs>
                  </a:gsLst>
                  <a:lin ang="5400000" scaled="0"/>
                </a:gradFill>
                <a:effectLst>
                  <a:outerShdw blurRad="254000" dist="114300" dir="5400000" algn="ctr" rotWithShape="0">
                    <a:srgbClr val="000000">
                      <a:alpha val="23000"/>
                    </a:srgbClr>
                  </a:outerShdw>
                </a:effectLst>
                <a:latin typeface="字魂143号-正酷超级黑" panose="00000500000000000000" pitchFamily="2" charset="-122"/>
                <a:ea typeface="字魂143号-正酷超级黑" panose="00000500000000000000" pitchFamily="2" charset="-122"/>
              </a:defRPr>
            </a:lvl1pPr>
          </a:lstStyle>
          <a:p>
            <a:pPr>
              <a:lnSpc>
                <a:spcPct val="110000"/>
              </a:lnSpc>
            </a:pPr>
            <a:r>
              <a:rPr lang="zh-CN" altLang="en-US" sz="1800" i="0" spc="0" dirty="0">
                <a:effectLst/>
                <a:latin typeface="+mn-lt"/>
                <a:ea typeface="+mn-ea"/>
                <a:cs typeface="+mn-ea"/>
                <a:sym typeface="+mn-lt"/>
              </a:rPr>
              <a:t>干成事</a:t>
            </a:r>
          </a:p>
        </p:txBody>
      </p:sp>
      <p:sp>
        <p:nvSpPr>
          <p:cNvPr id="17" name="椭圆 16">
            <a:extLst>
              <a:ext uri="{FF2B5EF4-FFF2-40B4-BE49-F238E27FC236}">
                <a16:creationId xmlns:a16="http://schemas.microsoft.com/office/drawing/2014/main" xmlns="" id="{12F746B7-6398-410A-84DB-B2C42C432D6C}"/>
              </a:ext>
            </a:extLst>
          </p:cNvPr>
          <p:cNvSpPr/>
          <p:nvPr/>
        </p:nvSpPr>
        <p:spPr>
          <a:xfrm>
            <a:off x="6453558" y="5035790"/>
            <a:ext cx="849900" cy="849900"/>
          </a:xfrm>
          <a:prstGeom prst="ellipse">
            <a:avLst/>
          </a:prstGeom>
          <a:gradFill>
            <a:gsLst>
              <a:gs pos="0">
                <a:srgbClr val="C30F0F">
                  <a:lumMod val="90000"/>
                  <a:lumOff val="10000"/>
                </a:srgbClr>
              </a:gs>
              <a:gs pos="64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8" name="椭圆 17">
            <a:extLst>
              <a:ext uri="{FF2B5EF4-FFF2-40B4-BE49-F238E27FC236}">
                <a16:creationId xmlns:a16="http://schemas.microsoft.com/office/drawing/2014/main" xmlns="" id="{3224A751-3423-4866-9FC8-152BEF8F5A03}"/>
              </a:ext>
            </a:extLst>
          </p:cNvPr>
          <p:cNvSpPr/>
          <p:nvPr/>
        </p:nvSpPr>
        <p:spPr>
          <a:xfrm>
            <a:off x="6402261" y="4984493"/>
            <a:ext cx="952494" cy="952494"/>
          </a:xfrm>
          <a:prstGeom prst="ellipse">
            <a:avLst/>
          </a:prstGeom>
          <a:noFill/>
          <a:ln w="63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9" name="文本框 18">
            <a:extLst>
              <a:ext uri="{FF2B5EF4-FFF2-40B4-BE49-F238E27FC236}">
                <a16:creationId xmlns:a16="http://schemas.microsoft.com/office/drawing/2014/main" xmlns="" id="{119F377E-683B-4583-8E55-D2E8C0034443}"/>
              </a:ext>
            </a:extLst>
          </p:cNvPr>
          <p:cNvSpPr txBox="1"/>
          <p:nvPr/>
        </p:nvSpPr>
        <p:spPr>
          <a:xfrm>
            <a:off x="6378306" y="5272740"/>
            <a:ext cx="1000404" cy="375809"/>
          </a:xfrm>
          <a:prstGeom prst="rect">
            <a:avLst/>
          </a:prstGeom>
          <a:noFill/>
          <a:ln>
            <a:noFill/>
          </a:ln>
          <a:effectLst/>
        </p:spPr>
        <p:txBody>
          <a:bodyPr wrap="square" rtlCol="0">
            <a:spAutoFit/>
          </a:bodyPr>
          <a:lstStyle>
            <a:defPPr>
              <a:defRPr lang="zh-CN"/>
            </a:defPPr>
            <a:lvl1pPr algn="ctr">
              <a:defRPr sz="6600" i="1" spc="-300">
                <a:ln w="19050">
                  <a:noFill/>
                </a:ln>
                <a:gradFill>
                  <a:gsLst>
                    <a:gs pos="100000">
                      <a:srgbClr val="E9BE61"/>
                    </a:gs>
                    <a:gs pos="49000">
                      <a:srgbClr val="FEEFAC"/>
                    </a:gs>
                  </a:gsLst>
                  <a:lin ang="5400000" scaled="0"/>
                </a:gradFill>
                <a:effectLst>
                  <a:outerShdw blurRad="254000" dist="114300" dir="5400000" algn="ctr" rotWithShape="0">
                    <a:srgbClr val="000000">
                      <a:alpha val="23000"/>
                    </a:srgbClr>
                  </a:outerShdw>
                </a:effectLst>
                <a:latin typeface="字魂143号-正酷超级黑" panose="00000500000000000000" pitchFamily="2" charset="-122"/>
                <a:ea typeface="字魂143号-正酷超级黑" panose="00000500000000000000" pitchFamily="2" charset="-122"/>
              </a:defRPr>
            </a:lvl1pPr>
          </a:lstStyle>
          <a:p>
            <a:pPr>
              <a:lnSpc>
                <a:spcPct val="110000"/>
              </a:lnSpc>
            </a:pPr>
            <a:r>
              <a:rPr lang="zh-CN" altLang="en-US" sz="1800" i="0" spc="0" dirty="0">
                <a:effectLst/>
                <a:latin typeface="+mn-lt"/>
                <a:ea typeface="+mn-ea"/>
                <a:cs typeface="+mn-ea"/>
                <a:sym typeface="+mn-lt"/>
              </a:rPr>
              <a:t>不出事</a:t>
            </a:r>
          </a:p>
        </p:txBody>
      </p:sp>
      <p:sp>
        <p:nvSpPr>
          <p:cNvPr id="22" name="椭圆 21">
            <a:extLst>
              <a:ext uri="{FF2B5EF4-FFF2-40B4-BE49-F238E27FC236}">
                <a16:creationId xmlns:a16="http://schemas.microsoft.com/office/drawing/2014/main" xmlns="" id="{E221EE7D-2EF7-4B66-85F1-CD1FA6C7E8BB}"/>
              </a:ext>
            </a:extLst>
          </p:cNvPr>
          <p:cNvSpPr/>
          <p:nvPr/>
        </p:nvSpPr>
        <p:spPr>
          <a:xfrm>
            <a:off x="7843151" y="5035790"/>
            <a:ext cx="849900" cy="849900"/>
          </a:xfrm>
          <a:prstGeom prst="ellipse">
            <a:avLst/>
          </a:prstGeom>
          <a:gradFill>
            <a:gsLst>
              <a:gs pos="0">
                <a:srgbClr val="C30F0F">
                  <a:lumMod val="90000"/>
                  <a:lumOff val="10000"/>
                </a:srgbClr>
              </a:gs>
              <a:gs pos="64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3" name="椭圆 22">
            <a:extLst>
              <a:ext uri="{FF2B5EF4-FFF2-40B4-BE49-F238E27FC236}">
                <a16:creationId xmlns:a16="http://schemas.microsoft.com/office/drawing/2014/main" xmlns="" id="{7050A3C6-8D01-42E7-9CF6-27621F754690}"/>
              </a:ext>
            </a:extLst>
          </p:cNvPr>
          <p:cNvSpPr/>
          <p:nvPr/>
        </p:nvSpPr>
        <p:spPr>
          <a:xfrm>
            <a:off x="7791854" y="4984493"/>
            <a:ext cx="952494" cy="952494"/>
          </a:xfrm>
          <a:prstGeom prst="ellipse">
            <a:avLst/>
          </a:prstGeom>
          <a:noFill/>
          <a:ln w="63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4" name="文本框 23">
            <a:extLst>
              <a:ext uri="{FF2B5EF4-FFF2-40B4-BE49-F238E27FC236}">
                <a16:creationId xmlns:a16="http://schemas.microsoft.com/office/drawing/2014/main" xmlns="" id="{ABE6CE91-AFAB-479C-B408-8481A6380D9A}"/>
              </a:ext>
            </a:extLst>
          </p:cNvPr>
          <p:cNvSpPr txBox="1"/>
          <p:nvPr/>
        </p:nvSpPr>
        <p:spPr>
          <a:xfrm>
            <a:off x="7767899" y="5120391"/>
            <a:ext cx="1000404" cy="701731"/>
          </a:xfrm>
          <a:prstGeom prst="rect">
            <a:avLst/>
          </a:prstGeom>
          <a:noFill/>
          <a:ln>
            <a:noFill/>
          </a:ln>
          <a:effectLst/>
        </p:spPr>
        <p:txBody>
          <a:bodyPr wrap="square" rtlCol="0">
            <a:spAutoFit/>
          </a:bodyPr>
          <a:lstStyle>
            <a:defPPr>
              <a:defRPr lang="zh-CN"/>
            </a:defPPr>
            <a:lvl1pPr algn="ctr">
              <a:defRPr sz="6600" i="1" spc="-300">
                <a:ln w="19050">
                  <a:noFill/>
                </a:ln>
                <a:gradFill>
                  <a:gsLst>
                    <a:gs pos="100000">
                      <a:srgbClr val="E9BE61"/>
                    </a:gs>
                    <a:gs pos="49000">
                      <a:srgbClr val="FEEFAC"/>
                    </a:gs>
                  </a:gsLst>
                  <a:lin ang="5400000" scaled="0"/>
                </a:gradFill>
                <a:effectLst>
                  <a:outerShdw blurRad="254000" dist="114300" dir="5400000" algn="ctr" rotWithShape="0">
                    <a:srgbClr val="000000">
                      <a:alpha val="23000"/>
                    </a:srgbClr>
                  </a:outerShdw>
                </a:effectLst>
                <a:latin typeface="字魂143号-正酷超级黑" panose="00000500000000000000" pitchFamily="2" charset="-122"/>
                <a:ea typeface="字魂143号-正酷超级黑" panose="00000500000000000000" pitchFamily="2" charset="-122"/>
              </a:defRPr>
            </a:lvl1pPr>
          </a:lstStyle>
          <a:p>
            <a:pPr>
              <a:lnSpc>
                <a:spcPct val="110000"/>
              </a:lnSpc>
            </a:pPr>
            <a:r>
              <a:rPr lang="zh-CN" altLang="en-US" sz="1800" i="0" spc="0" dirty="0">
                <a:effectLst/>
                <a:latin typeface="+mn-lt"/>
                <a:ea typeface="+mn-ea"/>
                <a:cs typeface="+mn-ea"/>
                <a:sym typeface="+mn-lt"/>
              </a:rPr>
              <a:t>振奋</a:t>
            </a:r>
            <a:endParaRPr lang="en-US" altLang="zh-CN" sz="1800" i="0" spc="0" dirty="0">
              <a:effectLst/>
              <a:latin typeface="+mn-lt"/>
              <a:ea typeface="+mn-ea"/>
              <a:cs typeface="+mn-ea"/>
              <a:sym typeface="+mn-lt"/>
            </a:endParaRPr>
          </a:p>
          <a:p>
            <a:pPr>
              <a:lnSpc>
                <a:spcPct val="110000"/>
              </a:lnSpc>
            </a:pPr>
            <a:r>
              <a:rPr lang="zh-CN" altLang="en-US" sz="1800" i="0" spc="0" dirty="0">
                <a:effectLst/>
                <a:latin typeface="+mn-lt"/>
                <a:ea typeface="+mn-ea"/>
                <a:cs typeface="+mn-ea"/>
                <a:sym typeface="+mn-lt"/>
              </a:rPr>
              <a:t>精神</a:t>
            </a:r>
          </a:p>
        </p:txBody>
      </p:sp>
      <p:sp>
        <p:nvSpPr>
          <p:cNvPr id="26" name="椭圆 25">
            <a:extLst>
              <a:ext uri="{FF2B5EF4-FFF2-40B4-BE49-F238E27FC236}">
                <a16:creationId xmlns:a16="http://schemas.microsoft.com/office/drawing/2014/main" xmlns="" id="{C70CF3D9-2DDC-4707-A1E5-E6883FCBD2A6}"/>
              </a:ext>
            </a:extLst>
          </p:cNvPr>
          <p:cNvSpPr/>
          <p:nvPr/>
        </p:nvSpPr>
        <p:spPr>
          <a:xfrm>
            <a:off x="9210822" y="5035790"/>
            <a:ext cx="849900" cy="849900"/>
          </a:xfrm>
          <a:prstGeom prst="ellipse">
            <a:avLst/>
          </a:prstGeom>
          <a:gradFill>
            <a:gsLst>
              <a:gs pos="0">
                <a:srgbClr val="C30F0F">
                  <a:lumMod val="90000"/>
                  <a:lumOff val="10000"/>
                </a:srgbClr>
              </a:gs>
              <a:gs pos="64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7" name="椭圆 26">
            <a:extLst>
              <a:ext uri="{FF2B5EF4-FFF2-40B4-BE49-F238E27FC236}">
                <a16:creationId xmlns:a16="http://schemas.microsoft.com/office/drawing/2014/main" xmlns="" id="{C01ED9D4-CF0F-47E9-A08C-D49F4A2996A7}"/>
              </a:ext>
            </a:extLst>
          </p:cNvPr>
          <p:cNvSpPr/>
          <p:nvPr/>
        </p:nvSpPr>
        <p:spPr>
          <a:xfrm>
            <a:off x="9159525" y="4984493"/>
            <a:ext cx="952494" cy="952494"/>
          </a:xfrm>
          <a:prstGeom prst="ellipse">
            <a:avLst/>
          </a:prstGeom>
          <a:noFill/>
          <a:ln w="63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8" name="文本框 27">
            <a:extLst>
              <a:ext uri="{FF2B5EF4-FFF2-40B4-BE49-F238E27FC236}">
                <a16:creationId xmlns:a16="http://schemas.microsoft.com/office/drawing/2014/main" xmlns="" id="{145FD86D-4A3A-40BD-A9F5-563E72F432A1}"/>
              </a:ext>
            </a:extLst>
          </p:cNvPr>
          <p:cNvSpPr txBox="1"/>
          <p:nvPr/>
        </p:nvSpPr>
        <p:spPr>
          <a:xfrm>
            <a:off x="9135570" y="5120391"/>
            <a:ext cx="1000404" cy="701731"/>
          </a:xfrm>
          <a:prstGeom prst="rect">
            <a:avLst/>
          </a:prstGeom>
          <a:noFill/>
          <a:ln>
            <a:noFill/>
          </a:ln>
          <a:effectLst/>
        </p:spPr>
        <p:txBody>
          <a:bodyPr wrap="square" rtlCol="0">
            <a:spAutoFit/>
          </a:bodyPr>
          <a:lstStyle>
            <a:defPPr>
              <a:defRPr lang="zh-CN"/>
            </a:defPPr>
            <a:lvl1pPr algn="ctr">
              <a:defRPr sz="6600" i="1" spc="-300">
                <a:ln w="19050">
                  <a:noFill/>
                </a:ln>
                <a:gradFill>
                  <a:gsLst>
                    <a:gs pos="100000">
                      <a:srgbClr val="E9BE61"/>
                    </a:gs>
                    <a:gs pos="49000">
                      <a:srgbClr val="FEEFAC"/>
                    </a:gs>
                  </a:gsLst>
                  <a:lin ang="5400000" scaled="0"/>
                </a:gradFill>
                <a:effectLst>
                  <a:outerShdw blurRad="254000" dist="114300" dir="5400000" algn="ctr" rotWithShape="0">
                    <a:srgbClr val="000000">
                      <a:alpha val="23000"/>
                    </a:srgbClr>
                  </a:outerShdw>
                </a:effectLst>
                <a:latin typeface="字魂143号-正酷超级黑" panose="00000500000000000000" pitchFamily="2" charset="-122"/>
                <a:ea typeface="字魂143号-正酷超级黑" panose="00000500000000000000" pitchFamily="2" charset="-122"/>
              </a:defRPr>
            </a:lvl1pPr>
          </a:lstStyle>
          <a:p>
            <a:pPr>
              <a:lnSpc>
                <a:spcPct val="110000"/>
              </a:lnSpc>
            </a:pPr>
            <a:r>
              <a:rPr lang="zh-CN" altLang="en-US" sz="1800" i="0" spc="0" dirty="0">
                <a:effectLst/>
                <a:latin typeface="+mn-lt"/>
                <a:ea typeface="+mn-ea"/>
                <a:cs typeface="+mn-ea"/>
                <a:sym typeface="+mn-lt"/>
              </a:rPr>
              <a:t>鼓足</a:t>
            </a:r>
            <a:endParaRPr lang="en-US" altLang="zh-CN" sz="1800" i="0" spc="0" dirty="0">
              <a:effectLst/>
              <a:latin typeface="+mn-lt"/>
              <a:ea typeface="+mn-ea"/>
              <a:cs typeface="+mn-ea"/>
              <a:sym typeface="+mn-lt"/>
            </a:endParaRPr>
          </a:p>
          <a:p>
            <a:pPr>
              <a:lnSpc>
                <a:spcPct val="110000"/>
              </a:lnSpc>
            </a:pPr>
            <a:r>
              <a:rPr lang="zh-CN" altLang="en-US" sz="1800" i="0" spc="0" dirty="0">
                <a:effectLst/>
                <a:latin typeface="+mn-lt"/>
                <a:ea typeface="+mn-ea"/>
                <a:cs typeface="+mn-ea"/>
                <a:sym typeface="+mn-lt"/>
              </a:rPr>
              <a:t>干劲</a:t>
            </a:r>
          </a:p>
        </p:txBody>
      </p:sp>
      <p:sp>
        <p:nvSpPr>
          <p:cNvPr id="29" name="矩形 28">
            <a:extLst>
              <a:ext uri="{FF2B5EF4-FFF2-40B4-BE49-F238E27FC236}">
                <a16:creationId xmlns:a16="http://schemas.microsoft.com/office/drawing/2014/main" xmlns="" id="{98B9F454-B06F-4DFC-9E61-19B44FE22351}"/>
              </a:ext>
            </a:extLst>
          </p:cNvPr>
          <p:cNvSpPr/>
          <p:nvPr/>
        </p:nvSpPr>
        <p:spPr>
          <a:xfrm>
            <a:off x="1085058" y="138822"/>
            <a:ext cx="9227342" cy="584775"/>
          </a:xfrm>
          <a:prstGeom prst="rect">
            <a:avLst/>
          </a:prstGeom>
          <a:noFill/>
          <a:ln>
            <a:noFill/>
          </a:ln>
          <a:effectLst/>
        </p:spPr>
        <p:txBody>
          <a:bodyPr wrap="square" rtlCol="0">
            <a:spAutoFit/>
          </a:bodyPr>
          <a:lstStyle/>
          <a:p>
            <a:r>
              <a:rPr lang="zh-CN" altLang="en-US" sz="3200" dirty="0">
                <a:ln w="19050">
                  <a:noFill/>
                </a:ln>
                <a:gradFill>
                  <a:gsLst>
                    <a:gs pos="100000">
                      <a:srgbClr val="E9BE61"/>
                    </a:gs>
                    <a:gs pos="49000">
                      <a:srgbClr val="FEEFAC"/>
                    </a:gs>
                  </a:gsLst>
                  <a:lin ang="5400000" scaled="0"/>
                </a:gradFill>
                <a:cs typeface="+mn-ea"/>
                <a:sym typeface="+mn-lt"/>
              </a:rPr>
              <a:t>牢记党史国史践行初心使命</a:t>
            </a:r>
          </a:p>
        </p:txBody>
      </p:sp>
      <p:pic>
        <p:nvPicPr>
          <p:cNvPr id="30" name="图片 29" descr="卡通人物&#10;&#10;低可信度描述已自动生成">
            <a:extLst>
              <a:ext uri="{FF2B5EF4-FFF2-40B4-BE49-F238E27FC236}">
                <a16:creationId xmlns:a16="http://schemas.microsoft.com/office/drawing/2014/main" xmlns="" id="{63C1AC36-A426-4557-BE4B-E2F74529E43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7534" y="173661"/>
            <a:ext cx="578772" cy="515096"/>
          </a:xfrm>
          <a:prstGeom prst="rect">
            <a:avLst/>
          </a:prstGeom>
        </p:spPr>
      </p:pic>
    </p:spTree>
    <p:extLst>
      <p:ext uri="{BB962C8B-B14F-4D97-AF65-F5344CB8AC3E}">
        <p14:creationId xmlns:p14="http://schemas.microsoft.com/office/powerpoint/2010/main" val="242374130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ppt_x"/>
                                          </p:val>
                                        </p:tav>
                                        <p:tav tm="100000">
                                          <p:val>
                                            <p:strVal val="#ppt_x"/>
                                          </p:val>
                                        </p:tav>
                                      </p:tavLst>
                                    </p:anim>
                                    <p:anim calcmode="lin" valueType="num">
                                      <p:cBhvr additive="base">
                                        <p:cTn id="48" dur="500" fill="hold"/>
                                        <p:tgtEl>
                                          <p:spTgt spid="1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fill="hold"/>
                                        <p:tgtEl>
                                          <p:spTgt spid="14"/>
                                        </p:tgtEl>
                                        <p:attrNameLst>
                                          <p:attrName>ppt_x</p:attrName>
                                        </p:attrNameLst>
                                      </p:cBhvr>
                                      <p:tavLst>
                                        <p:tav tm="0">
                                          <p:val>
                                            <p:strVal val="#ppt_x"/>
                                          </p:val>
                                        </p:tav>
                                        <p:tav tm="100000">
                                          <p:val>
                                            <p:strVal val="#ppt_x"/>
                                          </p:val>
                                        </p:tav>
                                      </p:tavLst>
                                    </p:anim>
                                    <p:anim calcmode="lin" valueType="num">
                                      <p:cBhvr additive="base">
                                        <p:cTn id="52" dur="500" fill="hold"/>
                                        <p:tgtEl>
                                          <p:spTgt spid="14"/>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ppt_x"/>
                                          </p:val>
                                        </p:tav>
                                        <p:tav tm="100000">
                                          <p:val>
                                            <p:strVal val="#ppt_x"/>
                                          </p:val>
                                        </p:tav>
                                      </p:tavLst>
                                    </p:anim>
                                    <p:anim calcmode="lin" valueType="num">
                                      <p:cBhvr additive="base">
                                        <p:cTn id="56" dur="500" fill="hold"/>
                                        <p:tgtEl>
                                          <p:spTgt spid="15"/>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500" fill="hold"/>
                                        <p:tgtEl>
                                          <p:spTgt spid="16"/>
                                        </p:tgtEl>
                                        <p:attrNameLst>
                                          <p:attrName>ppt_x</p:attrName>
                                        </p:attrNameLst>
                                      </p:cBhvr>
                                      <p:tavLst>
                                        <p:tav tm="0">
                                          <p:val>
                                            <p:strVal val="#ppt_x"/>
                                          </p:val>
                                        </p:tav>
                                        <p:tav tm="100000">
                                          <p:val>
                                            <p:strVal val="#ppt_x"/>
                                          </p:val>
                                        </p:tav>
                                      </p:tavLst>
                                    </p:anim>
                                    <p:anim calcmode="lin" valueType="num">
                                      <p:cBhvr additive="base">
                                        <p:cTn id="60" dur="500" fill="hold"/>
                                        <p:tgtEl>
                                          <p:spTgt spid="16"/>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anim calcmode="lin" valueType="num">
                                      <p:cBhvr additive="base">
                                        <p:cTn id="63" dur="500" fill="hold"/>
                                        <p:tgtEl>
                                          <p:spTgt spid="17"/>
                                        </p:tgtEl>
                                        <p:attrNameLst>
                                          <p:attrName>ppt_x</p:attrName>
                                        </p:attrNameLst>
                                      </p:cBhvr>
                                      <p:tavLst>
                                        <p:tav tm="0">
                                          <p:val>
                                            <p:strVal val="#ppt_x"/>
                                          </p:val>
                                        </p:tav>
                                        <p:tav tm="100000">
                                          <p:val>
                                            <p:strVal val="#ppt_x"/>
                                          </p:val>
                                        </p:tav>
                                      </p:tavLst>
                                    </p:anim>
                                    <p:anim calcmode="lin" valueType="num">
                                      <p:cBhvr additive="base">
                                        <p:cTn id="64" dur="500" fill="hold"/>
                                        <p:tgtEl>
                                          <p:spTgt spid="17"/>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additive="base">
                                        <p:cTn id="67" dur="500" fill="hold"/>
                                        <p:tgtEl>
                                          <p:spTgt spid="18"/>
                                        </p:tgtEl>
                                        <p:attrNameLst>
                                          <p:attrName>ppt_x</p:attrName>
                                        </p:attrNameLst>
                                      </p:cBhvr>
                                      <p:tavLst>
                                        <p:tav tm="0">
                                          <p:val>
                                            <p:strVal val="#ppt_x"/>
                                          </p:val>
                                        </p:tav>
                                        <p:tav tm="100000">
                                          <p:val>
                                            <p:strVal val="#ppt_x"/>
                                          </p:val>
                                        </p:tav>
                                      </p:tavLst>
                                    </p:anim>
                                    <p:anim calcmode="lin" valueType="num">
                                      <p:cBhvr additive="base">
                                        <p:cTn id="68" dur="500" fill="hold"/>
                                        <p:tgtEl>
                                          <p:spTgt spid="18"/>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 calcmode="lin" valueType="num">
                                      <p:cBhvr additive="base">
                                        <p:cTn id="71" dur="500" fill="hold"/>
                                        <p:tgtEl>
                                          <p:spTgt spid="19"/>
                                        </p:tgtEl>
                                        <p:attrNameLst>
                                          <p:attrName>ppt_x</p:attrName>
                                        </p:attrNameLst>
                                      </p:cBhvr>
                                      <p:tavLst>
                                        <p:tav tm="0">
                                          <p:val>
                                            <p:strVal val="#ppt_x"/>
                                          </p:val>
                                        </p:tav>
                                        <p:tav tm="100000">
                                          <p:val>
                                            <p:strVal val="#ppt_x"/>
                                          </p:val>
                                        </p:tav>
                                      </p:tavLst>
                                    </p:anim>
                                    <p:anim calcmode="lin" valueType="num">
                                      <p:cBhvr additive="base">
                                        <p:cTn id="72" dur="500" fill="hold"/>
                                        <p:tgtEl>
                                          <p:spTgt spid="19"/>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2"/>
                                        </p:tgtEl>
                                        <p:attrNameLst>
                                          <p:attrName>style.visibility</p:attrName>
                                        </p:attrNameLst>
                                      </p:cBhvr>
                                      <p:to>
                                        <p:strVal val="visible"/>
                                      </p:to>
                                    </p:set>
                                    <p:anim calcmode="lin" valueType="num">
                                      <p:cBhvr additive="base">
                                        <p:cTn id="75" dur="500" fill="hold"/>
                                        <p:tgtEl>
                                          <p:spTgt spid="22"/>
                                        </p:tgtEl>
                                        <p:attrNameLst>
                                          <p:attrName>ppt_x</p:attrName>
                                        </p:attrNameLst>
                                      </p:cBhvr>
                                      <p:tavLst>
                                        <p:tav tm="0">
                                          <p:val>
                                            <p:strVal val="#ppt_x"/>
                                          </p:val>
                                        </p:tav>
                                        <p:tav tm="100000">
                                          <p:val>
                                            <p:strVal val="#ppt_x"/>
                                          </p:val>
                                        </p:tav>
                                      </p:tavLst>
                                    </p:anim>
                                    <p:anim calcmode="lin" valueType="num">
                                      <p:cBhvr additive="base">
                                        <p:cTn id="76" dur="500" fill="hold"/>
                                        <p:tgtEl>
                                          <p:spTgt spid="22"/>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23"/>
                                        </p:tgtEl>
                                        <p:attrNameLst>
                                          <p:attrName>style.visibility</p:attrName>
                                        </p:attrNameLst>
                                      </p:cBhvr>
                                      <p:to>
                                        <p:strVal val="visible"/>
                                      </p:to>
                                    </p:set>
                                    <p:anim calcmode="lin" valueType="num">
                                      <p:cBhvr additive="base">
                                        <p:cTn id="79" dur="500" fill="hold"/>
                                        <p:tgtEl>
                                          <p:spTgt spid="23"/>
                                        </p:tgtEl>
                                        <p:attrNameLst>
                                          <p:attrName>ppt_x</p:attrName>
                                        </p:attrNameLst>
                                      </p:cBhvr>
                                      <p:tavLst>
                                        <p:tav tm="0">
                                          <p:val>
                                            <p:strVal val="#ppt_x"/>
                                          </p:val>
                                        </p:tav>
                                        <p:tav tm="100000">
                                          <p:val>
                                            <p:strVal val="#ppt_x"/>
                                          </p:val>
                                        </p:tav>
                                      </p:tavLst>
                                    </p:anim>
                                    <p:anim calcmode="lin" valueType="num">
                                      <p:cBhvr additive="base">
                                        <p:cTn id="80" dur="500" fill="hold"/>
                                        <p:tgtEl>
                                          <p:spTgt spid="23"/>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 calcmode="lin" valueType="num">
                                      <p:cBhvr additive="base">
                                        <p:cTn id="83" dur="500" fill="hold"/>
                                        <p:tgtEl>
                                          <p:spTgt spid="24"/>
                                        </p:tgtEl>
                                        <p:attrNameLst>
                                          <p:attrName>ppt_x</p:attrName>
                                        </p:attrNameLst>
                                      </p:cBhvr>
                                      <p:tavLst>
                                        <p:tav tm="0">
                                          <p:val>
                                            <p:strVal val="#ppt_x"/>
                                          </p:val>
                                        </p:tav>
                                        <p:tav tm="100000">
                                          <p:val>
                                            <p:strVal val="#ppt_x"/>
                                          </p:val>
                                        </p:tav>
                                      </p:tavLst>
                                    </p:anim>
                                    <p:anim calcmode="lin" valueType="num">
                                      <p:cBhvr additive="base">
                                        <p:cTn id="84" dur="500" fill="hold"/>
                                        <p:tgtEl>
                                          <p:spTgt spid="24"/>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26"/>
                                        </p:tgtEl>
                                        <p:attrNameLst>
                                          <p:attrName>style.visibility</p:attrName>
                                        </p:attrNameLst>
                                      </p:cBhvr>
                                      <p:to>
                                        <p:strVal val="visible"/>
                                      </p:to>
                                    </p:set>
                                    <p:anim calcmode="lin" valueType="num">
                                      <p:cBhvr additive="base">
                                        <p:cTn id="87" dur="500" fill="hold"/>
                                        <p:tgtEl>
                                          <p:spTgt spid="26"/>
                                        </p:tgtEl>
                                        <p:attrNameLst>
                                          <p:attrName>ppt_x</p:attrName>
                                        </p:attrNameLst>
                                      </p:cBhvr>
                                      <p:tavLst>
                                        <p:tav tm="0">
                                          <p:val>
                                            <p:strVal val="#ppt_x"/>
                                          </p:val>
                                        </p:tav>
                                        <p:tav tm="100000">
                                          <p:val>
                                            <p:strVal val="#ppt_x"/>
                                          </p:val>
                                        </p:tav>
                                      </p:tavLst>
                                    </p:anim>
                                    <p:anim calcmode="lin" valueType="num">
                                      <p:cBhvr additive="base">
                                        <p:cTn id="88" dur="500" fill="hold"/>
                                        <p:tgtEl>
                                          <p:spTgt spid="26"/>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27"/>
                                        </p:tgtEl>
                                        <p:attrNameLst>
                                          <p:attrName>style.visibility</p:attrName>
                                        </p:attrNameLst>
                                      </p:cBhvr>
                                      <p:to>
                                        <p:strVal val="visible"/>
                                      </p:to>
                                    </p:set>
                                    <p:anim calcmode="lin" valueType="num">
                                      <p:cBhvr additive="base">
                                        <p:cTn id="91" dur="500" fill="hold"/>
                                        <p:tgtEl>
                                          <p:spTgt spid="27"/>
                                        </p:tgtEl>
                                        <p:attrNameLst>
                                          <p:attrName>ppt_x</p:attrName>
                                        </p:attrNameLst>
                                      </p:cBhvr>
                                      <p:tavLst>
                                        <p:tav tm="0">
                                          <p:val>
                                            <p:strVal val="#ppt_x"/>
                                          </p:val>
                                        </p:tav>
                                        <p:tav tm="100000">
                                          <p:val>
                                            <p:strVal val="#ppt_x"/>
                                          </p:val>
                                        </p:tav>
                                      </p:tavLst>
                                    </p:anim>
                                    <p:anim calcmode="lin" valueType="num">
                                      <p:cBhvr additive="base">
                                        <p:cTn id="92" dur="500" fill="hold"/>
                                        <p:tgtEl>
                                          <p:spTgt spid="27"/>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28"/>
                                        </p:tgtEl>
                                        <p:attrNameLst>
                                          <p:attrName>style.visibility</p:attrName>
                                        </p:attrNameLst>
                                      </p:cBhvr>
                                      <p:to>
                                        <p:strVal val="visible"/>
                                      </p:to>
                                    </p:set>
                                    <p:anim calcmode="lin" valueType="num">
                                      <p:cBhvr additive="base">
                                        <p:cTn id="95" dur="500" fill="hold"/>
                                        <p:tgtEl>
                                          <p:spTgt spid="28"/>
                                        </p:tgtEl>
                                        <p:attrNameLst>
                                          <p:attrName>ppt_x</p:attrName>
                                        </p:attrNameLst>
                                      </p:cBhvr>
                                      <p:tavLst>
                                        <p:tav tm="0">
                                          <p:val>
                                            <p:strVal val="#ppt_x"/>
                                          </p:val>
                                        </p:tav>
                                        <p:tav tm="100000">
                                          <p:val>
                                            <p:strVal val="#ppt_x"/>
                                          </p:val>
                                        </p:tav>
                                      </p:tavLst>
                                    </p:anim>
                                    <p:anim calcmode="lin" valueType="num">
                                      <p:cBhvr additive="base">
                                        <p:cTn id="96" dur="500" fill="hold"/>
                                        <p:tgtEl>
                                          <p:spTgt spid="28"/>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29"/>
                                        </p:tgtEl>
                                        <p:attrNameLst>
                                          <p:attrName>style.visibility</p:attrName>
                                        </p:attrNameLst>
                                      </p:cBhvr>
                                      <p:to>
                                        <p:strVal val="visible"/>
                                      </p:to>
                                    </p:set>
                                    <p:anim calcmode="lin" valueType="num">
                                      <p:cBhvr additive="base">
                                        <p:cTn id="99" dur="500" fill="hold"/>
                                        <p:tgtEl>
                                          <p:spTgt spid="29"/>
                                        </p:tgtEl>
                                        <p:attrNameLst>
                                          <p:attrName>ppt_x</p:attrName>
                                        </p:attrNameLst>
                                      </p:cBhvr>
                                      <p:tavLst>
                                        <p:tav tm="0">
                                          <p:val>
                                            <p:strVal val="#ppt_x"/>
                                          </p:val>
                                        </p:tav>
                                        <p:tav tm="100000">
                                          <p:val>
                                            <p:strVal val="#ppt_x"/>
                                          </p:val>
                                        </p:tav>
                                      </p:tavLst>
                                    </p:anim>
                                    <p:anim calcmode="lin" valueType="num">
                                      <p:cBhvr additive="base">
                                        <p:cTn id="100" dur="500" fill="hold"/>
                                        <p:tgtEl>
                                          <p:spTgt spid="29"/>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30"/>
                                        </p:tgtEl>
                                        <p:attrNameLst>
                                          <p:attrName>style.visibility</p:attrName>
                                        </p:attrNameLst>
                                      </p:cBhvr>
                                      <p:to>
                                        <p:strVal val="visible"/>
                                      </p:to>
                                    </p:set>
                                    <p:anim calcmode="lin" valueType="num">
                                      <p:cBhvr additive="base">
                                        <p:cTn id="103" dur="500" fill="hold"/>
                                        <p:tgtEl>
                                          <p:spTgt spid="30"/>
                                        </p:tgtEl>
                                        <p:attrNameLst>
                                          <p:attrName>ppt_x</p:attrName>
                                        </p:attrNameLst>
                                      </p:cBhvr>
                                      <p:tavLst>
                                        <p:tav tm="0">
                                          <p:val>
                                            <p:strVal val="#ppt_x"/>
                                          </p:val>
                                        </p:tav>
                                        <p:tav tm="100000">
                                          <p:val>
                                            <p:strVal val="#ppt_x"/>
                                          </p:val>
                                        </p:tav>
                                      </p:tavLst>
                                    </p:anim>
                                    <p:anim calcmode="lin" valueType="num">
                                      <p:cBhvr additive="base">
                                        <p:cTn id="10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3" grpId="0"/>
      <p:bldP spid="4" grpId="0"/>
      <p:bldP spid="7" grpId="0"/>
      <p:bldP spid="8" grpId="0" animBg="1"/>
      <p:bldP spid="9" grpId="0" animBg="1"/>
      <p:bldP spid="10" grpId="0"/>
      <p:bldP spid="11" grpId="0" animBg="1"/>
      <p:bldP spid="12" grpId="0" animBg="1"/>
      <p:bldP spid="13" grpId="0"/>
      <p:bldP spid="14" grpId="0" animBg="1"/>
      <p:bldP spid="15" grpId="0" animBg="1"/>
      <p:bldP spid="16" grpId="0"/>
      <p:bldP spid="17" grpId="0" animBg="1"/>
      <p:bldP spid="18" grpId="0" animBg="1"/>
      <p:bldP spid="19" grpId="0"/>
      <p:bldP spid="22" grpId="0" animBg="1"/>
      <p:bldP spid="23" grpId="0" animBg="1"/>
      <p:bldP spid="24" grpId="0"/>
      <p:bldP spid="26" grpId="0" animBg="1"/>
      <p:bldP spid="27" grpId="0" animBg="1"/>
      <p:bldP spid="28" grpId="0"/>
      <p:bldP spid="2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xmlns="" id="{D6BE7739-3D30-496A-892B-777645C0999C}"/>
              </a:ext>
            </a:extLst>
          </p:cNvPr>
          <p:cNvSpPr/>
          <p:nvPr/>
        </p:nvSpPr>
        <p:spPr>
          <a:xfrm>
            <a:off x="5119347" y="1390795"/>
            <a:ext cx="1953303" cy="521368"/>
          </a:xfrm>
          <a:prstGeom prst="roundRect">
            <a:avLst>
              <a:gd name="adj" fmla="val 44690"/>
            </a:avLst>
          </a:prstGeom>
          <a:gradFill>
            <a:gsLst>
              <a:gs pos="0">
                <a:srgbClr val="FEEFAC"/>
              </a:gs>
              <a:gs pos="100000">
                <a:srgbClr val="E9BE61"/>
              </a:gs>
            </a:gsLst>
            <a:lin ang="5400000" scaled="1"/>
          </a:gradFill>
          <a:ln w="12700" cap="flat" cmpd="sng" algn="ctr">
            <a:noFill/>
            <a:prstDash val="solid"/>
          </a:ln>
          <a:effectLst/>
        </p:spPr>
        <p:txBody>
          <a:bodyPr rtlCol="0" anchor="ctr"/>
          <a:lstStyle/>
          <a:p>
            <a:pPr algn="ctr"/>
            <a:r>
              <a:rPr lang="zh-CN" altLang="en-US" sz="2400" dirty="0">
                <a:solidFill>
                  <a:schemeClr val="accent1"/>
                </a:solidFill>
                <a:cs typeface="+mn-ea"/>
                <a:sym typeface="+mn-lt"/>
              </a:rPr>
              <a:t>第四部分</a:t>
            </a:r>
          </a:p>
        </p:txBody>
      </p:sp>
      <p:sp>
        <p:nvSpPr>
          <p:cNvPr id="3" name="TextBox 47">
            <a:extLst>
              <a:ext uri="{FF2B5EF4-FFF2-40B4-BE49-F238E27FC236}">
                <a16:creationId xmlns:a16="http://schemas.microsoft.com/office/drawing/2014/main" xmlns="" id="{6B53FD54-CC62-4AA8-B8E2-4634035288E4}"/>
              </a:ext>
            </a:extLst>
          </p:cNvPr>
          <p:cNvSpPr txBox="1"/>
          <p:nvPr/>
        </p:nvSpPr>
        <p:spPr>
          <a:xfrm>
            <a:off x="1943219" y="2185869"/>
            <a:ext cx="8305561" cy="1446550"/>
          </a:xfrm>
          <a:prstGeom prst="rect">
            <a:avLst/>
          </a:prstGeom>
          <a:noFill/>
          <a:ln>
            <a:noFill/>
          </a:ln>
          <a:effectLst/>
        </p:spPr>
        <p:txBody>
          <a:bodyPr wrap="square" rtlCol="0">
            <a:spAutoFit/>
          </a:bodyPr>
          <a:lstStyle>
            <a:defPPr>
              <a:defRPr lang="zh-CN"/>
            </a:defPPr>
            <a:lvl1pPr algn="ctr">
              <a:defRPr sz="8000" i="1" spc="-300">
                <a:ln w="19050">
                  <a:noFill/>
                </a:ln>
                <a:gradFill>
                  <a:gsLst>
                    <a:gs pos="100000">
                      <a:srgbClr val="E9BE61"/>
                    </a:gs>
                    <a:gs pos="49000">
                      <a:srgbClr val="FEEFAC"/>
                    </a:gs>
                  </a:gsLst>
                  <a:lin ang="5400000" scaled="0"/>
                </a:gradFill>
                <a:effectLst>
                  <a:outerShdw blurRad="254000" dist="114300" dir="5400000" algn="ctr" rotWithShape="0">
                    <a:srgbClr val="000000">
                      <a:alpha val="23000"/>
                    </a:srgbClr>
                  </a:outerShdw>
                </a:effectLst>
                <a:latin typeface="字魂143号-正酷超级黑" panose="00000500000000000000" pitchFamily="2" charset="-122"/>
                <a:ea typeface="字魂143号-正酷超级黑" panose="00000500000000000000" pitchFamily="2" charset="-122"/>
              </a:defRPr>
            </a:lvl1pPr>
          </a:lstStyle>
          <a:p>
            <a:r>
              <a:rPr lang="zh-CN" altLang="en-US" sz="8800" i="0" spc="0" dirty="0">
                <a:latin typeface="+mn-lt"/>
                <a:ea typeface="+mn-ea"/>
                <a:cs typeface="+mn-ea"/>
                <a:sym typeface="+mn-lt"/>
              </a:rPr>
              <a:t>向党中央看齐 </a:t>
            </a:r>
          </a:p>
        </p:txBody>
      </p:sp>
      <p:pic>
        <p:nvPicPr>
          <p:cNvPr id="4" name="图片 3">
            <a:extLst>
              <a:ext uri="{FF2B5EF4-FFF2-40B4-BE49-F238E27FC236}">
                <a16:creationId xmlns:a16="http://schemas.microsoft.com/office/drawing/2014/main" xmlns="" id="{347085FF-7DD5-4BA1-8A39-1C6B36090E2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743751" y="0"/>
            <a:ext cx="2457450" cy="2209800"/>
          </a:xfrm>
          <a:prstGeom prst="rect">
            <a:avLst/>
          </a:prstGeom>
        </p:spPr>
      </p:pic>
      <p:pic>
        <p:nvPicPr>
          <p:cNvPr id="5" name="图片 4" descr="图片包含 室内, 食物, 桌子, 盘子&#10;&#10;描述已自动生成">
            <a:extLst>
              <a:ext uri="{FF2B5EF4-FFF2-40B4-BE49-F238E27FC236}">
                <a16:creationId xmlns:a16="http://schemas.microsoft.com/office/drawing/2014/main" xmlns="" id="{5CB59856-875A-4C7D-A31A-906F5147FD1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0" y="1"/>
            <a:ext cx="3692098" cy="928914"/>
          </a:xfrm>
          <a:prstGeom prst="rect">
            <a:avLst/>
          </a:prstGeom>
        </p:spPr>
      </p:pic>
      <p:sp>
        <p:nvSpPr>
          <p:cNvPr id="6" name="矩形 5">
            <a:extLst>
              <a:ext uri="{FF2B5EF4-FFF2-40B4-BE49-F238E27FC236}">
                <a16:creationId xmlns:a16="http://schemas.microsoft.com/office/drawing/2014/main" xmlns="" id="{2F1CE3EB-350E-445B-9D8B-978169459F2B}"/>
              </a:ext>
            </a:extLst>
          </p:cNvPr>
          <p:cNvSpPr/>
          <p:nvPr/>
        </p:nvSpPr>
        <p:spPr>
          <a:xfrm>
            <a:off x="2527948" y="3815829"/>
            <a:ext cx="7136101" cy="275620"/>
          </a:xfrm>
          <a:prstGeom prst="rect">
            <a:avLst/>
          </a:prstGeom>
        </p:spPr>
        <p:txBody>
          <a:bodyPr wrap="square" lIns="105571" tIns="52784" rIns="105571" bIns="52784">
            <a:spAutoFit/>
          </a:bodyPr>
          <a:lstStyle/>
          <a:p>
            <a:pPr algn="dist" fontAlgn="base">
              <a:lnSpc>
                <a:spcPct val="120000"/>
              </a:lnSpc>
              <a:spcBef>
                <a:spcPct val="0"/>
              </a:spcBef>
              <a:spcAft>
                <a:spcPct val="0"/>
              </a:spcAft>
              <a:defRPr/>
            </a:pPr>
            <a:r>
              <a:rPr lang="zh-CN" altLang="en-US" sz="1000" kern="0" dirty="0">
                <a:solidFill>
                  <a:srgbClr val="FEEFAC"/>
                </a:solidFill>
                <a:cs typeface="+mn-ea"/>
                <a:sym typeface="+mn-lt"/>
              </a:rPr>
              <a:t>不</a:t>
            </a:r>
            <a:r>
              <a:rPr lang="en-US" altLang="zh-CN" sz="1000" kern="0" dirty="0">
                <a:solidFill>
                  <a:srgbClr val="FEEFAC"/>
                </a:solidFill>
                <a:cs typeface="+mn-ea"/>
                <a:sym typeface="+mn-lt"/>
              </a:rPr>
              <a:t>/</a:t>
            </a:r>
            <a:r>
              <a:rPr lang="zh-CN" altLang="en-US" sz="1000" kern="0" dirty="0">
                <a:solidFill>
                  <a:srgbClr val="FEEFAC"/>
                </a:solidFill>
                <a:cs typeface="+mn-ea"/>
                <a:sym typeface="+mn-lt"/>
              </a:rPr>
              <a:t>忘</a:t>
            </a:r>
            <a:r>
              <a:rPr lang="en-US" altLang="zh-CN" sz="1000" kern="0" dirty="0">
                <a:solidFill>
                  <a:srgbClr val="FEEFAC"/>
                </a:solidFill>
                <a:cs typeface="+mn-ea"/>
                <a:sym typeface="+mn-lt"/>
              </a:rPr>
              <a:t>/</a:t>
            </a:r>
            <a:r>
              <a:rPr lang="zh-CN" altLang="en-US" sz="1000" kern="0" dirty="0">
                <a:solidFill>
                  <a:srgbClr val="FEEFAC"/>
                </a:solidFill>
                <a:cs typeface="+mn-ea"/>
                <a:sym typeface="+mn-lt"/>
              </a:rPr>
              <a:t>初</a:t>
            </a:r>
            <a:r>
              <a:rPr lang="en-US" altLang="zh-CN" sz="1000" kern="0" dirty="0">
                <a:solidFill>
                  <a:srgbClr val="FEEFAC"/>
                </a:solidFill>
                <a:cs typeface="+mn-ea"/>
                <a:sym typeface="+mn-lt"/>
              </a:rPr>
              <a:t>/</a:t>
            </a:r>
            <a:r>
              <a:rPr lang="zh-CN" altLang="en-US" sz="1000" kern="0" dirty="0">
                <a:solidFill>
                  <a:srgbClr val="FEEFAC"/>
                </a:solidFill>
                <a:cs typeface="+mn-ea"/>
                <a:sym typeface="+mn-lt"/>
              </a:rPr>
              <a:t>心</a:t>
            </a:r>
            <a:r>
              <a:rPr lang="en-US" altLang="zh-CN" sz="1000" kern="0" dirty="0">
                <a:solidFill>
                  <a:srgbClr val="FEEFAC"/>
                </a:solidFill>
                <a:cs typeface="+mn-ea"/>
                <a:sym typeface="+mn-lt"/>
              </a:rPr>
              <a:t>/</a:t>
            </a:r>
            <a:r>
              <a:rPr lang="zh-CN" altLang="en-US" sz="1000" kern="0" dirty="0">
                <a:solidFill>
                  <a:srgbClr val="FEEFAC"/>
                </a:solidFill>
                <a:cs typeface="+mn-ea"/>
                <a:sym typeface="+mn-lt"/>
              </a:rPr>
              <a:t>永</a:t>
            </a:r>
            <a:r>
              <a:rPr lang="en-US" altLang="zh-CN" sz="1000" kern="0" dirty="0">
                <a:solidFill>
                  <a:srgbClr val="FEEFAC"/>
                </a:solidFill>
                <a:cs typeface="+mn-ea"/>
                <a:sym typeface="+mn-lt"/>
              </a:rPr>
              <a:t>/</a:t>
            </a:r>
            <a:r>
              <a:rPr lang="zh-CN" altLang="en-US" sz="1000" kern="0" dirty="0">
                <a:solidFill>
                  <a:srgbClr val="FEEFAC"/>
                </a:solidFill>
                <a:cs typeface="+mn-ea"/>
                <a:sym typeface="+mn-lt"/>
              </a:rPr>
              <a:t>跟</a:t>
            </a:r>
            <a:r>
              <a:rPr lang="en-US" altLang="zh-CN" sz="1000" kern="0" dirty="0">
                <a:solidFill>
                  <a:srgbClr val="FEEFAC"/>
                </a:solidFill>
                <a:cs typeface="+mn-ea"/>
                <a:sym typeface="+mn-lt"/>
              </a:rPr>
              <a:t>/</a:t>
            </a:r>
            <a:r>
              <a:rPr lang="zh-CN" altLang="en-US" sz="1000" kern="0" dirty="0">
                <a:solidFill>
                  <a:srgbClr val="FEEFAC"/>
                </a:solidFill>
                <a:cs typeface="+mn-ea"/>
                <a:sym typeface="+mn-lt"/>
              </a:rPr>
              <a:t>党</a:t>
            </a:r>
            <a:r>
              <a:rPr lang="en-US" altLang="zh-CN" sz="1000" kern="0" dirty="0">
                <a:solidFill>
                  <a:srgbClr val="FEEFAC"/>
                </a:solidFill>
                <a:cs typeface="+mn-ea"/>
                <a:sym typeface="+mn-lt"/>
              </a:rPr>
              <a:t>/</a:t>
            </a:r>
            <a:r>
              <a:rPr lang="zh-CN" altLang="en-US" sz="1000" kern="0" dirty="0">
                <a:solidFill>
                  <a:srgbClr val="FEEFAC"/>
                </a:solidFill>
                <a:cs typeface="+mn-ea"/>
                <a:sym typeface="+mn-lt"/>
              </a:rPr>
              <a:t>走</a:t>
            </a:r>
            <a:endParaRPr lang="en-US" altLang="zh-CN" sz="1000" b="1" kern="0" dirty="0">
              <a:solidFill>
                <a:srgbClr val="FEEFAC"/>
              </a:solidFill>
              <a:cs typeface="+mn-ea"/>
              <a:sym typeface="+mn-lt"/>
            </a:endParaRPr>
          </a:p>
        </p:txBody>
      </p:sp>
      <p:cxnSp>
        <p:nvCxnSpPr>
          <p:cNvPr id="7" name="直接连接符 6">
            <a:extLst>
              <a:ext uri="{FF2B5EF4-FFF2-40B4-BE49-F238E27FC236}">
                <a16:creationId xmlns:a16="http://schemas.microsoft.com/office/drawing/2014/main" xmlns="" id="{7983C78E-F873-4690-A36F-3C97A860E750}"/>
              </a:ext>
            </a:extLst>
          </p:cNvPr>
          <p:cNvCxnSpPr>
            <a:cxnSpLocks/>
          </p:cNvCxnSpPr>
          <p:nvPr/>
        </p:nvCxnSpPr>
        <p:spPr>
          <a:xfrm>
            <a:off x="1219525" y="5912221"/>
            <a:ext cx="9752951" cy="0"/>
          </a:xfrm>
          <a:prstGeom prst="line">
            <a:avLst/>
          </a:prstGeom>
          <a:ln w="50800">
            <a:gradFill>
              <a:gsLst>
                <a:gs pos="0">
                  <a:srgbClr val="93050D"/>
                </a:gs>
                <a:gs pos="47000">
                  <a:srgbClr val="FEEFAC"/>
                </a:gs>
                <a:gs pos="100000">
                  <a:srgbClr val="93050D"/>
                </a:gs>
              </a:gsLst>
              <a:lin ang="0" scaled="0"/>
            </a:gradFill>
          </a:ln>
        </p:spPr>
        <p:style>
          <a:lnRef idx="1">
            <a:schemeClr val="accent1"/>
          </a:lnRef>
          <a:fillRef idx="0">
            <a:schemeClr val="accent1"/>
          </a:fillRef>
          <a:effectRef idx="0">
            <a:schemeClr val="accent1"/>
          </a:effectRef>
          <a:fontRef idx="minor">
            <a:schemeClr val="tx1"/>
          </a:fontRef>
        </p:style>
      </p:cxnSp>
      <p:pic>
        <p:nvPicPr>
          <p:cNvPr id="8" name="图片 7" descr="图片包含 游戏机, 船&#10;&#10;描述已自动生成">
            <a:extLst>
              <a:ext uri="{FF2B5EF4-FFF2-40B4-BE49-F238E27FC236}">
                <a16:creationId xmlns:a16="http://schemas.microsoft.com/office/drawing/2014/main" xmlns="" id="{8632927F-6031-4F7F-BCA0-BB2F5A30A8E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43536" y="5001559"/>
            <a:ext cx="3801322" cy="886722"/>
          </a:xfrm>
          <a:prstGeom prst="rect">
            <a:avLst/>
          </a:prstGeom>
        </p:spPr>
      </p:pic>
    </p:spTree>
    <p:extLst>
      <p:ext uri="{BB962C8B-B14F-4D97-AF65-F5344CB8AC3E}">
        <p14:creationId xmlns:p14="http://schemas.microsoft.com/office/powerpoint/2010/main" val="273793483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xmlns="" id="{718DD5BC-A1A2-4508-B28C-408E4557EDD5}"/>
              </a:ext>
            </a:extLst>
          </p:cNvPr>
          <p:cNvSpPr>
            <a:spLocks noChangeArrowheads="1"/>
          </p:cNvSpPr>
          <p:nvPr/>
        </p:nvSpPr>
        <p:spPr bwMode="auto">
          <a:xfrm>
            <a:off x="1163637" y="1417639"/>
            <a:ext cx="9720263" cy="565924"/>
          </a:xfrm>
          <a:prstGeom prst="roundRect">
            <a:avLst>
              <a:gd name="adj" fmla="val 45512"/>
            </a:avLst>
          </a:prstGeom>
          <a:gradFill>
            <a:gsLst>
              <a:gs pos="0">
                <a:srgbClr val="C30F0F">
                  <a:lumMod val="90000"/>
                  <a:lumOff val="10000"/>
                </a:srgbClr>
              </a:gs>
              <a:gs pos="45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72000" rtlCol="0" anchor="ctr"/>
          <a:lstStyle/>
          <a:p>
            <a:r>
              <a:rPr lang="zh-CN" altLang="en-US" dirty="0">
                <a:ln w="19050">
                  <a:noFill/>
                </a:ln>
                <a:gradFill>
                  <a:gsLst>
                    <a:gs pos="100000">
                      <a:srgbClr val="E9BE61"/>
                    </a:gs>
                    <a:gs pos="49000">
                      <a:srgbClr val="FEEFAC"/>
                    </a:gs>
                  </a:gsLst>
                  <a:lin ang="5400000" scaled="0"/>
                </a:gradFill>
                <a:cs typeface="+mn-ea"/>
                <a:sym typeface="+mn-lt"/>
              </a:rPr>
              <a:t>党的十八大以来，党中央不仅突出加强党的领导，还高度重视增强全党的核心意识</a:t>
            </a:r>
          </a:p>
        </p:txBody>
      </p:sp>
      <p:sp>
        <p:nvSpPr>
          <p:cNvPr id="3" name="图形 28">
            <a:extLst>
              <a:ext uri="{FF2B5EF4-FFF2-40B4-BE49-F238E27FC236}">
                <a16:creationId xmlns:a16="http://schemas.microsoft.com/office/drawing/2014/main" xmlns="" id="{15B3D7E7-1941-4F80-A4C2-62A08D607D02}"/>
              </a:ext>
            </a:extLst>
          </p:cNvPr>
          <p:cNvSpPr/>
          <p:nvPr/>
        </p:nvSpPr>
        <p:spPr>
          <a:xfrm>
            <a:off x="1571537" y="1482495"/>
            <a:ext cx="385428" cy="385412"/>
          </a:xfrm>
          <a:custGeom>
            <a:avLst/>
            <a:gdLst>
              <a:gd name="connsiteX0" fmla="*/ 183243 w 366221"/>
              <a:gd name="connsiteY0" fmla="*/ 62 h 366209"/>
              <a:gd name="connsiteX1" fmla="*/ 285963 w 366221"/>
              <a:gd name="connsiteY1" fmla="*/ 240531 h 366209"/>
              <a:gd name="connsiteX2" fmla="*/ 166087 w 366221"/>
              <a:gd name="connsiteY2" fmla="*/ 120107 h 366209"/>
              <a:gd name="connsiteX3" fmla="*/ 211849 w 366221"/>
              <a:gd name="connsiteY3" fmla="*/ 74191 h 366209"/>
              <a:gd name="connsiteX4" fmla="*/ 183229 w 366221"/>
              <a:gd name="connsiteY4" fmla="*/ 45711 h 366209"/>
              <a:gd name="connsiteX5" fmla="*/ 125411 w 366221"/>
              <a:gd name="connsiteY5" fmla="*/ 57655 h 366209"/>
              <a:gd name="connsiteX6" fmla="*/ 34296 w 366221"/>
              <a:gd name="connsiteY6" fmla="*/ 148812 h 366209"/>
              <a:gd name="connsiteX7" fmla="*/ 85903 w 366221"/>
              <a:gd name="connsiteY7" fmla="*/ 200221 h 366209"/>
              <a:gd name="connsiteX8" fmla="*/ 120298 w 366221"/>
              <a:gd name="connsiteY8" fmla="*/ 165953 h 366209"/>
              <a:gd name="connsiteX9" fmla="*/ 240131 w 366221"/>
              <a:gd name="connsiteY9" fmla="*/ 286180 h 366209"/>
              <a:gd name="connsiteX10" fmla="*/ 40212 w 366221"/>
              <a:gd name="connsiteY10" fmla="*/ 245926 h 366209"/>
              <a:gd name="connsiteX11" fmla="*/ 11141 w 366221"/>
              <a:gd name="connsiteY11" fmla="*/ 274884 h 366209"/>
              <a:gd name="connsiteX12" fmla="*/ 36212 w 366221"/>
              <a:gd name="connsiteY12" fmla="*/ 307040 h 366209"/>
              <a:gd name="connsiteX13" fmla="*/ 32874 w 366221"/>
              <a:gd name="connsiteY13" fmla="*/ 310096 h 366209"/>
              <a:gd name="connsiteX14" fmla="*/ 27944 w 366221"/>
              <a:gd name="connsiteY14" fmla="*/ 309251 h 366209"/>
              <a:gd name="connsiteX15" fmla="*/ 0 w 366221"/>
              <a:gd name="connsiteY15" fmla="*/ 338167 h 366209"/>
              <a:gd name="connsiteX16" fmla="*/ 28071 w 366221"/>
              <a:gd name="connsiteY16" fmla="*/ 366210 h 366209"/>
              <a:gd name="connsiteX17" fmla="*/ 56762 w 366221"/>
              <a:gd name="connsiteY17" fmla="*/ 338040 h 366209"/>
              <a:gd name="connsiteX18" fmla="*/ 56057 w 366221"/>
              <a:gd name="connsiteY18" fmla="*/ 332899 h 366209"/>
              <a:gd name="connsiteX19" fmla="*/ 60508 w 366221"/>
              <a:gd name="connsiteY19" fmla="*/ 328505 h 366209"/>
              <a:gd name="connsiteX20" fmla="*/ 286399 w 366221"/>
              <a:gd name="connsiteY20" fmla="*/ 332153 h 366209"/>
              <a:gd name="connsiteX21" fmla="*/ 319991 w 366221"/>
              <a:gd name="connsiteY21" fmla="*/ 365858 h 366209"/>
              <a:gd name="connsiteX22" fmla="*/ 365964 w 366221"/>
              <a:gd name="connsiteY22" fmla="*/ 320505 h 366209"/>
              <a:gd name="connsiteX23" fmla="*/ 332161 w 366221"/>
              <a:gd name="connsiteY23" fmla="*/ 286349 h 366209"/>
              <a:gd name="connsiteX24" fmla="*/ 183257 w 366221"/>
              <a:gd name="connsiteY24" fmla="*/ 62 h 36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6221" h="366209">
                <a:moveTo>
                  <a:pt x="183243" y="62"/>
                </a:moveTo>
                <a:cubicBezTo>
                  <a:pt x="277737" y="35500"/>
                  <a:pt x="335076" y="148755"/>
                  <a:pt x="285963" y="240531"/>
                </a:cubicBezTo>
                <a:lnTo>
                  <a:pt x="166087" y="120107"/>
                </a:lnTo>
                <a:lnTo>
                  <a:pt x="211849" y="74191"/>
                </a:lnTo>
                <a:lnTo>
                  <a:pt x="183229" y="45711"/>
                </a:lnTo>
                <a:cubicBezTo>
                  <a:pt x="167440" y="61176"/>
                  <a:pt x="142340" y="64472"/>
                  <a:pt x="125411" y="57655"/>
                </a:cubicBezTo>
                <a:lnTo>
                  <a:pt x="34296" y="148812"/>
                </a:lnTo>
                <a:lnTo>
                  <a:pt x="85903" y="200221"/>
                </a:lnTo>
                <a:lnTo>
                  <a:pt x="120298" y="165953"/>
                </a:lnTo>
                <a:lnTo>
                  <a:pt x="240131" y="286180"/>
                </a:lnTo>
                <a:cubicBezTo>
                  <a:pt x="181482" y="318392"/>
                  <a:pt x="100199" y="308237"/>
                  <a:pt x="40212" y="245926"/>
                </a:cubicBezTo>
                <a:lnTo>
                  <a:pt x="11141" y="274884"/>
                </a:lnTo>
                <a:cubicBezTo>
                  <a:pt x="19845" y="286941"/>
                  <a:pt x="27141" y="297870"/>
                  <a:pt x="36212" y="307040"/>
                </a:cubicBezTo>
                <a:cubicBezTo>
                  <a:pt x="35409" y="307997"/>
                  <a:pt x="32930" y="310040"/>
                  <a:pt x="32874" y="310096"/>
                </a:cubicBezTo>
                <a:cubicBezTo>
                  <a:pt x="31353" y="309842"/>
                  <a:pt x="29550" y="309251"/>
                  <a:pt x="27944" y="309251"/>
                </a:cubicBezTo>
                <a:cubicBezTo>
                  <a:pt x="12479" y="309251"/>
                  <a:pt x="0" y="322702"/>
                  <a:pt x="0" y="338167"/>
                </a:cubicBezTo>
                <a:cubicBezTo>
                  <a:pt x="14" y="353618"/>
                  <a:pt x="12620" y="366210"/>
                  <a:pt x="28071" y="366210"/>
                </a:cubicBezTo>
                <a:cubicBezTo>
                  <a:pt x="43536" y="366210"/>
                  <a:pt x="56762" y="353505"/>
                  <a:pt x="56762" y="338040"/>
                </a:cubicBezTo>
                <a:cubicBezTo>
                  <a:pt x="56762" y="336237"/>
                  <a:pt x="56353" y="334589"/>
                  <a:pt x="56057" y="332899"/>
                </a:cubicBezTo>
                <a:lnTo>
                  <a:pt x="60508" y="328505"/>
                </a:lnTo>
                <a:cubicBezTo>
                  <a:pt x="129481" y="375027"/>
                  <a:pt x="205074" y="380816"/>
                  <a:pt x="286399" y="332153"/>
                </a:cubicBezTo>
                <a:lnTo>
                  <a:pt x="319991" y="365858"/>
                </a:lnTo>
                <a:lnTo>
                  <a:pt x="365964" y="320505"/>
                </a:lnTo>
                <a:lnTo>
                  <a:pt x="332161" y="286349"/>
                </a:lnTo>
                <a:cubicBezTo>
                  <a:pt x="429176" y="140163"/>
                  <a:pt x="299822" y="-3431"/>
                  <a:pt x="183257" y="62"/>
                </a:cubicBezTo>
                <a:close/>
              </a:path>
            </a:pathLst>
          </a:custGeom>
          <a:gradFill>
            <a:gsLst>
              <a:gs pos="0">
                <a:srgbClr val="FEEFAC"/>
              </a:gs>
              <a:gs pos="84000">
                <a:srgbClr val="E9BE61"/>
              </a:gs>
            </a:gsLst>
            <a:lin ang="5400000" scaled="1"/>
          </a:gradFill>
          <a:ln w="6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cs typeface="+mn-ea"/>
              <a:sym typeface="+mn-lt"/>
            </a:endParaRPr>
          </a:p>
        </p:txBody>
      </p:sp>
      <p:sp>
        <p:nvSpPr>
          <p:cNvPr id="6" name="Aitds3">
            <a:extLst>
              <a:ext uri="{FF2B5EF4-FFF2-40B4-BE49-F238E27FC236}">
                <a16:creationId xmlns:a16="http://schemas.microsoft.com/office/drawing/2014/main" xmlns="" id="{0AD4EE01-5F43-4A08-82A3-03BF35706171}"/>
              </a:ext>
            </a:extLst>
          </p:cNvPr>
          <p:cNvSpPr/>
          <p:nvPr/>
        </p:nvSpPr>
        <p:spPr>
          <a:xfrm>
            <a:off x="1956963" y="2718556"/>
            <a:ext cx="7380214" cy="978729"/>
          </a:xfrm>
          <a:prstGeom prst="rect">
            <a:avLst/>
          </a:prstGeom>
        </p:spPr>
        <p:txBody>
          <a:bodyPr wrap="square">
            <a:spAutoFit/>
          </a:bodyPr>
          <a:lstStyle/>
          <a:p>
            <a:pPr>
              <a:lnSpc>
                <a:spcPct val="120000"/>
              </a:lnSpc>
            </a:pPr>
            <a:r>
              <a:rPr lang="zh-CN" altLang="en-US" sz="1600" dirty="0">
                <a:solidFill>
                  <a:schemeClr val="tx1">
                    <a:lumMod val="75000"/>
                    <a:lumOff val="25000"/>
                  </a:schemeClr>
                </a:solidFill>
                <a:cs typeface="+mn-ea"/>
                <a:sym typeface="+mn-lt"/>
              </a:rPr>
              <a:t>习近平总书记强调指出：“党中央提倡的坚决响应，党中央决定的坚决照办，党中央禁止的坚决杜绝。决不允许上有政策、下有对策，决不允许有令不行、有禁不止，决不允许在贯彻执行中央决策部署上打折扣。”</a:t>
            </a:r>
          </a:p>
        </p:txBody>
      </p:sp>
      <p:sp>
        <p:nvSpPr>
          <p:cNvPr id="7" name="Aitds3">
            <a:extLst>
              <a:ext uri="{FF2B5EF4-FFF2-40B4-BE49-F238E27FC236}">
                <a16:creationId xmlns:a16="http://schemas.microsoft.com/office/drawing/2014/main" xmlns="" id="{1C757B3F-4457-4353-9F1D-63BD93C4C699}"/>
              </a:ext>
            </a:extLst>
          </p:cNvPr>
          <p:cNvSpPr/>
          <p:nvPr/>
        </p:nvSpPr>
        <p:spPr>
          <a:xfrm>
            <a:off x="1956965" y="4567955"/>
            <a:ext cx="7529935" cy="978729"/>
          </a:xfrm>
          <a:prstGeom prst="rect">
            <a:avLst/>
          </a:prstGeom>
        </p:spPr>
        <p:txBody>
          <a:bodyPr wrap="square">
            <a:spAutoFit/>
          </a:bodyPr>
          <a:lstStyle/>
          <a:p>
            <a:pPr>
              <a:lnSpc>
                <a:spcPct val="120000"/>
              </a:lnSpc>
            </a:pPr>
            <a:r>
              <a:rPr lang="zh-CN" altLang="en-US" sz="1600" dirty="0">
                <a:solidFill>
                  <a:schemeClr val="tx1">
                    <a:lumMod val="75000"/>
                    <a:lumOff val="25000"/>
                  </a:schemeClr>
                </a:solidFill>
                <a:cs typeface="+mn-ea"/>
                <a:sym typeface="+mn-lt"/>
              </a:rPr>
              <a:t>核心意识在实践中的集中体现就是坚决做到“两个维护”，即维护习近平总书记党中央的核心、全党的核心地位，维护党中央权威和集中统一领导。维护核心，不仅来自党的历史，而且关乎党的未来。  　　</a:t>
            </a:r>
          </a:p>
        </p:txBody>
      </p:sp>
      <p:pic>
        <p:nvPicPr>
          <p:cNvPr id="8" name="图片 7" descr="图片包含 黑暗, 男人, 棒球, 穿着&#10;&#10;描述已自动生成">
            <a:extLst>
              <a:ext uri="{FF2B5EF4-FFF2-40B4-BE49-F238E27FC236}">
                <a16:creationId xmlns:a16="http://schemas.microsoft.com/office/drawing/2014/main" xmlns="" id="{6B062B7B-F468-4EF9-96A7-A500696D7AA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337177" y="2119254"/>
            <a:ext cx="3093445" cy="4738746"/>
          </a:xfrm>
          <a:prstGeom prst="rect">
            <a:avLst/>
          </a:prstGeom>
        </p:spPr>
      </p:pic>
      <p:sp>
        <p:nvSpPr>
          <p:cNvPr id="9" name="矩形 8">
            <a:extLst>
              <a:ext uri="{FF2B5EF4-FFF2-40B4-BE49-F238E27FC236}">
                <a16:creationId xmlns:a16="http://schemas.microsoft.com/office/drawing/2014/main" xmlns="" id="{2EA9FD02-63AD-4BF3-A83E-1B9059D85534}"/>
              </a:ext>
            </a:extLst>
          </p:cNvPr>
          <p:cNvSpPr/>
          <p:nvPr/>
        </p:nvSpPr>
        <p:spPr>
          <a:xfrm>
            <a:off x="1248059" y="2452658"/>
            <a:ext cx="646956" cy="1309269"/>
          </a:xfrm>
          <a:prstGeom prst="rect">
            <a:avLst/>
          </a:prstGeom>
        </p:spPr>
        <p:txBody>
          <a:bodyPr wrap="square">
            <a:spAutoFit/>
          </a:bodyPr>
          <a:lstStyle/>
          <a:p>
            <a:pPr algn="ctr">
              <a:lnSpc>
                <a:spcPct val="120000"/>
              </a:lnSpc>
            </a:pPr>
            <a:r>
              <a:rPr lang="en-US" altLang="zh-CN" sz="7200" dirty="0">
                <a:solidFill>
                  <a:schemeClr val="accent1"/>
                </a:solidFill>
                <a:cs typeface="+mn-ea"/>
                <a:sym typeface="+mn-lt"/>
              </a:rPr>
              <a:t>1</a:t>
            </a:r>
            <a:endParaRPr lang="zh-CN" altLang="en-US" sz="7200" dirty="0">
              <a:solidFill>
                <a:schemeClr val="accent1"/>
              </a:solidFill>
              <a:cs typeface="+mn-ea"/>
              <a:sym typeface="+mn-lt"/>
            </a:endParaRPr>
          </a:p>
        </p:txBody>
      </p:sp>
      <p:sp>
        <p:nvSpPr>
          <p:cNvPr id="10" name="矩形 9">
            <a:extLst>
              <a:ext uri="{FF2B5EF4-FFF2-40B4-BE49-F238E27FC236}">
                <a16:creationId xmlns:a16="http://schemas.microsoft.com/office/drawing/2014/main" xmlns="" id="{06FD9807-7D1C-4301-9025-766AC1141A55}"/>
              </a:ext>
            </a:extLst>
          </p:cNvPr>
          <p:cNvSpPr/>
          <p:nvPr/>
        </p:nvSpPr>
        <p:spPr>
          <a:xfrm>
            <a:off x="1248059" y="4389861"/>
            <a:ext cx="646956" cy="1309269"/>
          </a:xfrm>
          <a:prstGeom prst="rect">
            <a:avLst/>
          </a:prstGeom>
        </p:spPr>
        <p:txBody>
          <a:bodyPr wrap="square">
            <a:spAutoFit/>
          </a:bodyPr>
          <a:lstStyle/>
          <a:p>
            <a:pPr algn="r">
              <a:lnSpc>
                <a:spcPct val="120000"/>
              </a:lnSpc>
            </a:pPr>
            <a:r>
              <a:rPr lang="en-US" altLang="zh-CN" sz="7200" dirty="0">
                <a:solidFill>
                  <a:schemeClr val="accent1"/>
                </a:solidFill>
                <a:cs typeface="+mn-ea"/>
                <a:sym typeface="+mn-lt"/>
              </a:rPr>
              <a:t>2</a:t>
            </a:r>
            <a:endParaRPr lang="zh-CN" altLang="en-US" sz="7200" dirty="0">
              <a:solidFill>
                <a:schemeClr val="accent1"/>
              </a:solidFill>
              <a:cs typeface="+mn-ea"/>
              <a:sym typeface="+mn-lt"/>
            </a:endParaRPr>
          </a:p>
        </p:txBody>
      </p:sp>
      <p:cxnSp>
        <p:nvCxnSpPr>
          <p:cNvPr id="11" name="直接连接符 10">
            <a:extLst>
              <a:ext uri="{FF2B5EF4-FFF2-40B4-BE49-F238E27FC236}">
                <a16:creationId xmlns:a16="http://schemas.microsoft.com/office/drawing/2014/main" xmlns="" id="{5B4582B8-AF95-4863-8FFD-138CF70C9653}"/>
              </a:ext>
            </a:extLst>
          </p:cNvPr>
          <p:cNvCxnSpPr>
            <a:cxnSpLocks/>
          </p:cNvCxnSpPr>
          <p:nvPr/>
        </p:nvCxnSpPr>
        <p:spPr>
          <a:xfrm>
            <a:off x="1178704" y="4059136"/>
            <a:ext cx="815847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xmlns="" id="{CD9DFF58-BE97-4A40-ACF5-C0F2566887CB}"/>
              </a:ext>
            </a:extLst>
          </p:cNvPr>
          <p:cNvSpPr/>
          <p:nvPr/>
        </p:nvSpPr>
        <p:spPr>
          <a:xfrm>
            <a:off x="1085058" y="138822"/>
            <a:ext cx="9227342" cy="584775"/>
          </a:xfrm>
          <a:prstGeom prst="rect">
            <a:avLst/>
          </a:prstGeom>
          <a:noFill/>
          <a:ln>
            <a:noFill/>
          </a:ln>
          <a:effectLst/>
        </p:spPr>
        <p:txBody>
          <a:bodyPr wrap="square" rtlCol="0">
            <a:spAutoFit/>
          </a:bodyPr>
          <a:lstStyle/>
          <a:p>
            <a:r>
              <a:rPr lang="zh-CN" altLang="en-US" sz="3200" dirty="0">
                <a:ln w="19050">
                  <a:noFill/>
                </a:ln>
                <a:gradFill>
                  <a:gsLst>
                    <a:gs pos="100000">
                      <a:srgbClr val="E9BE61"/>
                    </a:gs>
                    <a:gs pos="49000">
                      <a:srgbClr val="FEEFAC"/>
                    </a:gs>
                  </a:gsLst>
                  <a:lin ang="5400000" scaled="0"/>
                </a:gradFill>
                <a:cs typeface="+mn-ea"/>
                <a:sym typeface="+mn-lt"/>
              </a:rPr>
              <a:t>向党中央看齐 </a:t>
            </a:r>
          </a:p>
        </p:txBody>
      </p:sp>
      <p:pic>
        <p:nvPicPr>
          <p:cNvPr id="13" name="图片 12" descr="卡通人物&#10;&#10;低可信度描述已自动生成">
            <a:extLst>
              <a:ext uri="{FF2B5EF4-FFF2-40B4-BE49-F238E27FC236}">
                <a16:creationId xmlns:a16="http://schemas.microsoft.com/office/drawing/2014/main" xmlns="" id="{2B86A2B9-68DC-46F7-90F2-12B562D3DED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7534" y="173661"/>
            <a:ext cx="578772" cy="515096"/>
          </a:xfrm>
          <a:prstGeom prst="rect">
            <a:avLst/>
          </a:prstGeom>
        </p:spPr>
      </p:pic>
    </p:spTree>
    <p:extLst>
      <p:ext uri="{BB962C8B-B14F-4D97-AF65-F5344CB8AC3E}">
        <p14:creationId xmlns:p14="http://schemas.microsoft.com/office/powerpoint/2010/main" val="333110943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ppt_x"/>
                                          </p:val>
                                        </p:tav>
                                        <p:tav tm="100000">
                                          <p:val>
                                            <p:strVal val="#ppt_x"/>
                                          </p:val>
                                        </p:tav>
                                      </p:tavLst>
                                    </p:anim>
                                    <p:anim calcmode="lin" valueType="num">
                                      <p:cBhvr additive="base">
                                        <p:cTn id="36" dur="500" fill="hold"/>
                                        <p:tgtEl>
                                          <p:spTgt spid="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p:bldP spid="7" grpId="0"/>
      <p:bldP spid="9" grpId="0"/>
      <p:bldP spid="10"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1">
            <a:extLst>
              <a:ext uri="{FF2B5EF4-FFF2-40B4-BE49-F238E27FC236}">
                <a16:creationId xmlns:a16="http://schemas.microsoft.com/office/drawing/2014/main" xmlns="" id="{17FDBDC0-3C6A-4304-BCB4-1E65A30B1EA9}"/>
              </a:ext>
            </a:extLst>
          </p:cNvPr>
          <p:cNvSpPr>
            <a:spLocks noChangeArrowheads="1"/>
          </p:cNvSpPr>
          <p:nvPr/>
        </p:nvSpPr>
        <p:spPr bwMode="auto">
          <a:xfrm>
            <a:off x="1163637" y="1417639"/>
            <a:ext cx="8045677" cy="565924"/>
          </a:xfrm>
          <a:prstGeom prst="roundRect">
            <a:avLst>
              <a:gd name="adj" fmla="val 45512"/>
            </a:avLst>
          </a:prstGeom>
          <a:gradFill>
            <a:gsLst>
              <a:gs pos="0">
                <a:srgbClr val="C30F0F">
                  <a:lumMod val="90000"/>
                  <a:lumOff val="10000"/>
                </a:srgbClr>
              </a:gs>
              <a:gs pos="45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72000" rtlCol="0" anchor="ctr"/>
          <a:lstStyle/>
          <a:p>
            <a:r>
              <a:rPr lang="zh-CN" altLang="en-US" sz="2400" dirty="0">
                <a:ln w="19050">
                  <a:noFill/>
                </a:ln>
                <a:gradFill>
                  <a:gsLst>
                    <a:gs pos="100000">
                      <a:srgbClr val="E9BE61"/>
                    </a:gs>
                    <a:gs pos="49000">
                      <a:srgbClr val="FEEFAC"/>
                    </a:gs>
                  </a:gsLst>
                  <a:lin ang="5400000" scaled="0"/>
                </a:gradFill>
                <a:cs typeface="+mn-ea"/>
                <a:sym typeface="+mn-lt"/>
              </a:rPr>
              <a:t>习近平总书记在庆祝改革开放</a:t>
            </a:r>
            <a:r>
              <a:rPr lang="en-US" altLang="zh-CN" sz="2400" dirty="0">
                <a:ln w="19050">
                  <a:noFill/>
                </a:ln>
                <a:gradFill>
                  <a:gsLst>
                    <a:gs pos="100000">
                      <a:srgbClr val="E9BE61"/>
                    </a:gs>
                    <a:gs pos="49000">
                      <a:srgbClr val="FEEFAC"/>
                    </a:gs>
                  </a:gsLst>
                  <a:lin ang="5400000" scaled="0"/>
                </a:gradFill>
                <a:cs typeface="+mn-ea"/>
                <a:sym typeface="+mn-lt"/>
              </a:rPr>
              <a:t>40</a:t>
            </a:r>
            <a:r>
              <a:rPr lang="zh-CN" altLang="en-US" sz="2400" dirty="0">
                <a:ln w="19050">
                  <a:noFill/>
                </a:ln>
                <a:gradFill>
                  <a:gsLst>
                    <a:gs pos="100000">
                      <a:srgbClr val="E9BE61"/>
                    </a:gs>
                    <a:gs pos="49000">
                      <a:srgbClr val="FEEFAC"/>
                    </a:gs>
                  </a:gsLst>
                  <a:lin ang="5400000" scaled="0"/>
                </a:gradFill>
                <a:cs typeface="+mn-ea"/>
                <a:sym typeface="+mn-lt"/>
              </a:rPr>
              <a:t>周年大会上指出</a:t>
            </a:r>
          </a:p>
        </p:txBody>
      </p:sp>
      <p:sp>
        <p:nvSpPr>
          <p:cNvPr id="4" name="图形 28">
            <a:extLst>
              <a:ext uri="{FF2B5EF4-FFF2-40B4-BE49-F238E27FC236}">
                <a16:creationId xmlns:a16="http://schemas.microsoft.com/office/drawing/2014/main" xmlns="" id="{45AD1F88-457D-4EF9-9AF1-EA2621D34C2D}"/>
              </a:ext>
            </a:extLst>
          </p:cNvPr>
          <p:cNvSpPr/>
          <p:nvPr/>
        </p:nvSpPr>
        <p:spPr>
          <a:xfrm>
            <a:off x="1571537" y="1482495"/>
            <a:ext cx="385428" cy="385412"/>
          </a:xfrm>
          <a:custGeom>
            <a:avLst/>
            <a:gdLst>
              <a:gd name="connsiteX0" fmla="*/ 183243 w 366221"/>
              <a:gd name="connsiteY0" fmla="*/ 62 h 366209"/>
              <a:gd name="connsiteX1" fmla="*/ 285963 w 366221"/>
              <a:gd name="connsiteY1" fmla="*/ 240531 h 366209"/>
              <a:gd name="connsiteX2" fmla="*/ 166087 w 366221"/>
              <a:gd name="connsiteY2" fmla="*/ 120107 h 366209"/>
              <a:gd name="connsiteX3" fmla="*/ 211849 w 366221"/>
              <a:gd name="connsiteY3" fmla="*/ 74191 h 366209"/>
              <a:gd name="connsiteX4" fmla="*/ 183229 w 366221"/>
              <a:gd name="connsiteY4" fmla="*/ 45711 h 366209"/>
              <a:gd name="connsiteX5" fmla="*/ 125411 w 366221"/>
              <a:gd name="connsiteY5" fmla="*/ 57655 h 366209"/>
              <a:gd name="connsiteX6" fmla="*/ 34296 w 366221"/>
              <a:gd name="connsiteY6" fmla="*/ 148812 h 366209"/>
              <a:gd name="connsiteX7" fmla="*/ 85903 w 366221"/>
              <a:gd name="connsiteY7" fmla="*/ 200221 h 366209"/>
              <a:gd name="connsiteX8" fmla="*/ 120298 w 366221"/>
              <a:gd name="connsiteY8" fmla="*/ 165953 h 366209"/>
              <a:gd name="connsiteX9" fmla="*/ 240131 w 366221"/>
              <a:gd name="connsiteY9" fmla="*/ 286180 h 366209"/>
              <a:gd name="connsiteX10" fmla="*/ 40212 w 366221"/>
              <a:gd name="connsiteY10" fmla="*/ 245926 h 366209"/>
              <a:gd name="connsiteX11" fmla="*/ 11141 w 366221"/>
              <a:gd name="connsiteY11" fmla="*/ 274884 h 366209"/>
              <a:gd name="connsiteX12" fmla="*/ 36212 w 366221"/>
              <a:gd name="connsiteY12" fmla="*/ 307040 h 366209"/>
              <a:gd name="connsiteX13" fmla="*/ 32874 w 366221"/>
              <a:gd name="connsiteY13" fmla="*/ 310096 h 366209"/>
              <a:gd name="connsiteX14" fmla="*/ 27944 w 366221"/>
              <a:gd name="connsiteY14" fmla="*/ 309251 h 366209"/>
              <a:gd name="connsiteX15" fmla="*/ 0 w 366221"/>
              <a:gd name="connsiteY15" fmla="*/ 338167 h 366209"/>
              <a:gd name="connsiteX16" fmla="*/ 28071 w 366221"/>
              <a:gd name="connsiteY16" fmla="*/ 366210 h 366209"/>
              <a:gd name="connsiteX17" fmla="*/ 56762 w 366221"/>
              <a:gd name="connsiteY17" fmla="*/ 338040 h 366209"/>
              <a:gd name="connsiteX18" fmla="*/ 56057 w 366221"/>
              <a:gd name="connsiteY18" fmla="*/ 332899 h 366209"/>
              <a:gd name="connsiteX19" fmla="*/ 60508 w 366221"/>
              <a:gd name="connsiteY19" fmla="*/ 328505 h 366209"/>
              <a:gd name="connsiteX20" fmla="*/ 286399 w 366221"/>
              <a:gd name="connsiteY20" fmla="*/ 332153 h 366209"/>
              <a:gd name="connsiteX21" fmla="*/ 319991 w 366221"/>
              <a:gd name="connsiteY21" fmla="*/ 365858 h 366209"/>
              <a:gd name="connsiteX22" fmla="*/ 365964 w 366221"/>
              <a:gd name="connsiteY22" fmla="*/ 320505 h 366209"/>
              <a:gd name="connsiteX23" fmla="*/ 332161 w 366221"/>
              <a:gd name="connsiteY23" fmla="*/ 286349 h 366209"/>
              <a:gd name="connsiteX24" fmla="*/ 183257 w 366221"/>
              <a:gd name="connsiteY24" fmla="*/ 62 h 36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6221" h="366209">
                <a:moveTo>
                  <a:pt x="183243" y="62"/>
                </a:moveTo>
                <a:cubicBezTo>
                  <a:pt x="277737" y="35500"/>
                  <a:pt x="335076" y="148755"/>
                  <a:pt x="285963" y="240531"/>
                </a:cubicBezTo>
                <a:lnTo>
                  <a:pt x="166087" y="120107"/>
                </a:lnTo>
                <a:lnTo>
                  <a:pt x="211849" y="74191"/>
                </a:lnTo>
                <a:lnTo>
                  <a:pt x="183229" y="45711"/>
                </a:lnTo>
                <a:cubicBezTo>
                  <a:pt x="167440" y="61176"/>
                  <a:pt x="142340" y="64472"/>
                  <a:pt x="125411" y="57655"/>
                </a:cubicBezTo>
                <a:lnTo>
                  <a:pt x="34296" y="148812"/>
                </a:lnTo>
                <a:lnTo>
                  <a:pt x="85903" y="200221"/>
                </a:lnTo>
                <a:lnTo>
                  <a:pt x="120298" y="165953"/>
                </a:lnTo>
                <a:lnTo>
                  <a:pt x="240131" y="286180"/>
                </a:lnTo>
                <a:cubicBezTo>
                  <a:pt x="181482" y="318392"/>
                  <a:pt x="100199" y="308237"/>
                  <a:pt x="40212" y="245926"/>
                </a:cubicBezTo>
                <a:lnTo>
                  <a:pt x="11141" y="274884"/>
                </a:lnTo>
                <a:cubicBezTo>
                  <a:pt x="19845" y="286941"/>
                  <a:pt x="27141" y="297870"/>
                  <a:pt x="36212" y="307040"/>
                </a:cubicBezTo>
                <a:cubicBezTo>
                  <a:pt x="35409" y="307997"/>
                  <a:pt x="32930" y="310040"/>
                  <a:pt x="32874" y="310096"/>
                </a:cubicBezTo>
                <a:cubicBezTo>
                  <a:pt x="31353" y="309842"/>
                  <a:pt x="29550" y="309251"/>
                  <a:pt x="27944" y="309251"/>
                </a:cubicBezTo>
                <a:cubicBezTo>
                  <a:pt x="12479" y="309251"/>
                  <a:pt x="0" y="322702"/>
                  <a:pt x="0" y="338167"/>
                </a:cubicBezTo>
                <a:cubicBezTo>
                  <a:pt x="14" y="353618"/>
                  <a:pt x="12620" y="366210"/>
                  <a:pt x="28071" y="366210"/>
                </a:cubicBezTo>
                <a:cubicBezTo>
                  <a:pt x="43536" y="366210"/>
                  <a:pt x="56762" y="353505"/>
                  <a:pt x="56762" y="338040"/>
                </a:cubicBezTo>
                <a:cubicBezTo>
                  <a:pt x="56762" y="336237"/>
                  <a:pt x="56353" y="334589"/>
                  <a:pt x="56057" y="332899"/>
                </a:cubicBezTo>
                <a:lnTo>
                  <a:pt x="60508" y="328505"/>
                </a:lnTo>
                <a:cubicBezTo>
                  <a:pt x="129481" y="375027"/>
                  <a:pt x="205074" y="380816"/>
                  <a:pt x="286399" y="332153"/>
                </a:cubicBezTo>
                <a:lnTo>
                  <a:pt x="319991" y="365858"/>
                </a:lnTo>
                <a:lnTo>
                  <a:pt x="365964" y="320505"/>
                </a:lnTo>
                <a:lnTo>
                  <a:pt x="332161" y="286349"/>
                </a:lnTo>
                <a:cubicBezTo>
                  <a:pt x="429176" y="140163"/>
                  <a:pt x="299822" y="-3431"/>
                  <a:pt x="183257" y="62"/>
                </a:cubicBezTo>
                <a:close/>
              </a:path>
            </a:pathLst>
          </a:custGeom>
          <a:gradFill>
            <a:gsLst>
              <a:gs pos="0">
                <a:srgbClr val="FEEFAC"/>
              </a:gs>
              <a:gs pos="84000">
                <a:srgbClr val="E9BE61"/>
              </a:gs>
            </a:gsLst>
            <a:lin ang="5400000" scaled="1"/>
          </a:gradFill>
          <a:ln w="6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cs typeface="+mn-ea"/>
              <a:sym typeface="+mn-lt"/>
            </a:endParaRPr>
          </a:p>
        </p:txBody>
      </p:sp>
      <p:sp>
        <p:nvSpPr>
          <p:cNvPr id="5" name="椭圆 4">
            <a:extLst>
              <a:ext uri="{FF2B5EF4-FFF2-40B4-BE49-F238E27FC236}">
                <a16:creationId xmlns:a16="http://schemas.microsoft.com/office/drawing/2014/main" xmlns="" id="{006D005C-E372-4704-98E2-98E9B5DA77D2}"/>
              </a:ext>
            </a:extLst>
          </p:cNvPr>
          <p:cNvSpPr/>
          <p:nvPr/>
        </p:nvSpPr>
        <p:spPr>
          <a:xfrm>
            <a:off x="4749800" y="2879418"/>
            <a:ext cx="2692400" cy="2692400"/>
          </a:xfrm>
          <a:prstGeom prst="ellipse">
            <a:avLst/>
          </a:prstGeom>
          <a:gradFill>
            <a:gsLst>
              <a:gs pos="0">
                <a:srgbClr val="C30F0F">
                  <a:lumMod val="90000"/>
                  <a:lumOff val="10000"/>
                </a:srgbClr>
              </a:gs>
              <a:gs pos="64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TextBox 47">
            <a:extLst>
              <a:ext uri="{FF2B5EF4-FFF2-40B4-BE49-F238E27FC236}">
                <a16:creationId xmlns:a16="http://schemas.microsoft.com/office/drawing/2014/main" xmlns="" id="{2057466D-2E1F-4FB9-8126-1392C10B348B}"/>
              </a:ext>
            </a:extLst>
          </p:cNvPr>
          <p:cNvSpPr txBox="1"/>
          <p:nvPr/>
        </p:nvSpPr>
        <p:spPr>
          <a:xfrm>
            <a:off x="4910014" y="3904008"/>
            <a:ext cx="2374311" cy="1384995"/>
          </a:xfrm>
          <a:prstGeom prst="rect">
            <a:avLst/>
          </a:prstGeom>
          <a:noFill/>
          <a:ln>
            <a:noFill/>
          </a:ln>
          <a:effectLst/>
        </p:spPr>
        <p:txBody>
          <a:bodyPr wrap="square" rtlCol="0">
            <a:spAutoFit/>
          </a:bodyPr>
          <a:lstStyle>
            <a:defPPr>
              <a:defRPr lang="zh-CN"/>
            </a:defPPr>
            <a:lvl1pPr algn="ctr">
              <a:defRPr sz="8000" i="1" spc="-300">
                <a:ln w="19050">
                  <a:noFill/>
                </a:ln>
                <a:gradFill>
                  <a:gsLst>
                    <a:gs pos="100000">
                      <a:srgbClr val="E9BE61"/>
                    </a:gs>
                    <a:gs pos="49000">
                      <a:srgbClr val="FEEFAC"/>
                    </a:gs>
                  </a:gsLst>
                  <a:lin ang="5400000" scaled="0"/>
                </a:gradFill>
                <a:effectLst>
                  <a:outerShdw blurRad="254000" dist="114300" dir="5400000" algn="ctr" rotWithShape="0">
                    <a:srgbClr val="000000">
                      <a:alpha val="23000"/>
                    </a:srgbClr>
                  </a:outerShdw>
                </a:effectLst>
                <a:latin typeface="字魂143号-正酷超级黑" panose="00000500000000000000" pitchFamily="2" charset="-122"/>
                <a:ea typeface="字魂143号-正酷超级黑" panose="00000500000000000000" pitchFamily="2" charset="-122"/>
              </a:defRPr>
            </a:lvl1pPr>
          </a:lstStyle>
          <a:p>
            <a:r>
              <a:rPr lang="zh-CN" altLang="en-US" sz="2800" i="0" spc="0" dirty="0">
                <a:latin typeface="+mn-lt"/>
                <a:ea typeface="+mn-ea"/>
                <a:cs typeface="+mn-ea"/>
                <a:sym typeface="+mn-lt"/>
              </a:rPr>
              <a:t>改革开放</a:t>
            </a:r>
            <a:r>
              <a:rPr lang="en-US" altLang="zh-CN" sz="2800" i="0" spc="0" dirty="0">
                <a:latin typeface="+mn-lt"/>
                <a:ea typeface="+mn-ea"/>
                <a:cs typeface="+mn-ea"/>
                <a:sym typeface="+mn-lt"/>
              </a:rPr>
              <a:t>40</a:t>
            </a:r>
            <a:r>
              <a:rPr lang="zh-CN" altLang="en-US" sz="2800" i="0" spc="0" dirty="0">
                <a:latin typeface="+mn-lt"/>
                <a:ea typeface="+mn-ea"/>
                <a:cs typeface="+mn-ea"/>
                <a:sym typeface="+mn-lt"/>
              </a:rPr>
              <a:t>周年大会上</a:t>
            </a:r>
            <a:endParaRPr lang="en-US" altLang="zh-CN" sz="2800" i="0" spc="0" dirty="0">
              <a:latin typeface="+mn-lt"/>
              <a:ea typeface="+mn-ea"/>
              <a:cs typeface="+mn-ea"/>
              <a:sym typeface="+mn-lt"/>
            </a:endParaRPr>
          </a:p>
          <a:p>
            <a:r>
              <a:rPr lang="zh-CN" altLang="en-US" sz="2800" i="0" spc="0" dirty="0">
                <a:latin typeface="+mn-lt"/>
                <a:ea typeface="+mn-ea"/>
                <a:cs typeface="+mn-ea"/>
                <a:sym typeface="+mn-lt"/>
              </a:rPr>
              <a:t>指出</a:t>
            </a:r>
          </a:p>
        </p:txBody>
      </p:sp>
      <p:sp>
        <p:nvSpPr>
          <p:cNvPr id="7" name="KSO_Shape">
            <a:extLst>
              <a:ext uri="{FF2B5EF4-FFF2-40B4-BE49-F238E27FC236}">
                <a16:creationId xmlns:a16="http://schemas.microsoft.com/office/drawing/2014/main" xmlns="" id="{9AB76F1E-D489-41AD-B3A7-25431AC87419}"/>
              </a:ext>
            </a:extLst>
          </p:cNvPr>
          <p:cNvSpPr>
            <a:spLocks/>
          </p:cNvSpPr>
          <p:nvPr/>
        </p:nvSpPr>
        <p:spPr bwMode="auto">
          <a:xfrm>
            <a:off x="5844076" y="3219061"/>
            <a:ext cx="503848" cy="611962"/>
          </a:xfrm>
          <a:custGeom>
            <a:avLst/>
            <a:gdLst>
              <a:gd name="T0" fmla="*/ 440790 w 2792413"/>
              <a:gd name="T1" fmla="*/ 2575798 h 3389313"/>
              <a:gd name="T2" fmla="*/ 1147253 w 2792413"/>
              <a:gd name="T3" fmla="*/ 1201035 h 3389313"/>
              <a:gd name="T4" fmla="*/ 1223433 w 2792413"/>
              <a:gd name="T5" fmla="*/ 1473921 h 3389313"/>
              <a:gd name="T6" fmla="*/ 1315165 w 2792413"/>
              <a:gd name="T7" fmla="*/ 1458373 h 3389313"/>
              <a:gd name="T8" fmla="*/ 1462128 w 2792413"/>
              <a:gd name="T9" fmla="*/ 1368574 h 3389313"/>
              <a:gd name="T10" fmla="*/ 1552274 w 2792413"/>
              <a:gd name="T11" fmla="*/ 1517392 h 3389313"/>
              <a:gd name="T12" fmla="*/ 1632262 w 2792413"/>
              <a:gd name="T13" fmla="*/ 1262910 h 3389313"/>
              <a:gd name="T14" fmla="*/ 1689714 w 2792413"/>
              <a:gd name="T15" fmla="*/ 1093784 h 3389313"/>
              <a:gd name="T16" fmla="*/ 1947454 w 2792413"/>
              <a:gd name="T17" fmla="*/ 1176285 h 3389313"/>
              <a:gd name="T18" fmla="*/ 2040457 w 2792413"/>
              <a:gd name="T19" fmla="*/ 1240064 h 3389313"/>
              <a:gd name="T20" fmla="*/ 2124889 w 2792413"/>
              <a:gd name="T21" fmla="*/ 1394276 h 3389313"/>
              <a:gd name="T22" fmla="*/ 2358823 w 2792413"/>
              <a:gd name="T23" fmla="*/ 1575460 h 3389313"/>
              <a:gd name="T24" fmla="*/ 2669254 w 2792413"/>
              <a:gd name="T25" fmla="*/ 1240381 h 3389313"/>
              <a:gd name="T26" fmla="*/ 2738767 w 2792413"/>
              <a:gd name="T27" fmla="*/ 1227371 h 3389313"/>
              <a:gd name="T28" fmla="*/ 2783840 w 2792413"/>
              <a:gd name="T29" fmla="*/ 1283853 h 3389313"/>
              <a:gd name="T30" fmla="*/ 2705122 w 2792413"/>
              <a:gd name="T31" fmla="*/ 1422200 h 3389313"/>
              <a:gd name="T32" fmla="*/ 2761621 w 2792413"/>
              <a:gd name="T33" fmla="*/ 1492008 h 3389313"/>
              <a:gd name="T34" fmla="*/ 2775270 w 2792413"/>
              <a:gd name="T35" fmla="*/ 1582441 h 3389313"/>
              <a:gd name="T36" fmla="*/ 2740355 w 2792413"/>
              <a:gd name="T37" fmla="*/ 1669383 h 3389313"/>
              <a:gd name="T38" fmla="*/ 2438811 w 2792413"/>
              <a:gd name="T39" fmla="*/ 2001606 h 3389313"/>
              <a:gd name="T40" fmla="*/ 2326447 w 2792413"/>
              <a:gd name="T41" fmla="*/ 2083155 h 3389313"/>
              <a:gd name="T42" fmla="*/ 2234397 w 2792413"/>
              <a:gd name="T43" fmla="*/ 2095530 h 3389313"/>
              <a:gd name="T44" fmla="*/ 2140759 w 2792413"/>
              <a:gd name="T45" fmla="*/ 2059674 h 3389313"/>
              <a:gd name="T46" fmla="*/ 2049979 w 2792413"/>
              <a:gd name="T47" fmla="*/ 1965116 h 3389313"/>
              <a:gd name="T48" fmla="*/ 1428165 w 2792413"/>
              <a:gd name="T49" fmla="*/ 2143126 h 3389313"/>
              <a:gd name="T50" fmla="*/ 1429434 w 2792413"/>
              <a:gd name="T51" fmla="*/ 1759182 h 3389313"/>
              <a:gd name="T52" fmla="*/ 1368174 w 2792413"/>
              <a:gd name="T53" fmla="*/ 1755057 h 3389313"/>
              <a:gd name="T54" fmla="*/ 1337384 w 2792413"/>
              <a:gd name="T55" fmla="*/ 1826769 h 3389313"/>
              <a:gd name="T56" fmla="*/ 852376 w 2792413"/>
              <a:gd name="T57" fmla="*/ 1682710 h 3389313"/>
              <a:gd name="T58" fmla="*/ 784766 w 2792413"/>
              <a:gd name="T59" fmla="*/ 2018424 h 3389313"/>
              <a:gd name="T60" fmla="*/ 485762 w 2792413"/>
              <a:gd name="T61" fmla="*/ 1784884 h 3389313"/>
              <a:gd name="T62" fmla="*/ 583526 w 2792413"/>
              <a:gd name="T63" fmla="*/ 1432036 h 3389313"/>
              <a:gd name="T64" fmla="*/ 667641 w 2792413"/>
              <a:gd name="T65" fmla="*/ 1278141 h 3389313"/>
              <a:gd name="T66" fmla="*/ 848249 w 2792413"/>
              <a:gd name="T67" fmla="*/ 1188343 h 3389313"/>
              <a:gd name="T68" fmla="*/ 1117099 w 2792413"/>
              <a:gd name="T69" fmla="*/ 1090294 h 3389313"/>
              <a:gd name="T70" fmla="*/ 1495426 w 2792413"/>
              <a:gd name="T71" fmla="*/ 10798 h 3389313"/>
              <a:gd name="T72" fmla="*/ 1596073 w 2792413"/>
              <a:gd name="T73" fmla="*/ 50816 h 3389313"/>
              <a:gd name="T74" fmla="*/ 1679258 w 2792413"/>
              <a:gd name="T75" fmla="*/ 116241 h 3389313"/>
              <a:gd name="T76" fmla="*/ 1743076 w 2792413"/>
              <a:gd name="T77" fmla="*/ 203263 h 3389313"/>
              <a:gd name="T78" fmla="*/ 1802448 w 2792413"/>
              <a:gd name="T79" fmla="*/ 402397 h 3389313"/>
              <a:gd name="T80" fmla="*/ 1849121 w 2792413"/>
              <a:gd name="T81" fmla="*/ 458612 h 3389313"/>
              <a:gd name="T82" fmla="*/ 1861186 w 2792413"/>
              <a:gd name="T83" fmla="*/ 526260 h 3389313"/>
              <a:gd name="T84" fmla="*/ 1823086 w 2792413"/>
              <a:gd name="T85" fmla="*/ 626621 h 3389313"/>
              <a:gd name="T86" fmla="*/ 1771651 w 2792413"/>
              <a:gd name="T87" fmla="*/ 681248 h 3389313"/>
              <a:gd name="T88" fmla="*/ 1688148 w 2792413"/>
              <a:gd name="T89" fmla="*/ 863867 h 3389313"/>
              <a:gd name="T90" fmla="*/ 1552576 w 2792413"/>
              <a:gd name="T91" fmla="*/ 992176 h 3389313"/>
              <a:gd name="T92" fmla="*/ 1464628 w 2792413"/>
              <a:gd name="T93" fmla="*/ 1024254 h 3389313"/>
              <a:gd name="T94" fmla="*/ 1364933 w 2792413"/>
              <a:gd name="T95" fmla="*/ 1028383 h 3389313"/>
              <a:gd name="T96" fmla="*/ 1273493 w 2792413"/>
              <a:gd name="T97" fmla="*/ 1003928 h 3389313"/>
              <a:gd name="T98" fmla="*/ 1136333 w 2792413"/>
              <a:gd name="T99" fmla="*/ 893721 h 3389313"/>
              <a:gd name="T100" fmla="*/ 1043305 w 2792413"/>
              <a:gd name="T101" fmla="*/ 719677 h 3389313"/>
              <a:gd name="T102" fmla="*/ 984250 w 2792413"/>
              <a:gd name="T103" fmla="*/ 642183 h 3389313"/>
              <a:gd name="T104" fmla="*/ 943610 w 2792413"/>
              <a:gd name="T105" fmla="*/ 580887 h 3389313"/>
              <a:gd name="T106" fmla="*/ 930275 w 2792413"/>
              <a:gd name="T107" fmla="*/ 508792 h 3389313"/>
              <a:gd name="T108" fmla="*/ 958215 w 2792413"/>
              <a:gd name="T109" fmla="*/ 440826 h 3389313"/>
              <a:gd name="T110" fmla="*/ 1010603 w 2792413"/>
              <a:gd name="T111" fmla="*/ 336019 h 3389313"/>
              <a:gd name="T112" fmla="*/ 1081405 w 2792413"/>
              <a:gd name="T113" fmla="*/ 168327 h 3389313"/>
              <a:gd name="T114" fmla="*/ 1152525 w 2792413"/>
              <a:gd name="T115" fmla="*/ 89245 h 3389313"/>
              <a:gd name="T116" fmla="*/ 1242060 w 2792413"/>
              <a:gd name="T117" fmla="*/ 32713 h 3389313"/>
              <a:gd name="T118" fmla="*/ 1348105 w 2792413"/>
              <a:gd name="T119" fmla="*/ 3494 h 3389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92413" h="3389313">
                <a:moveTo>
                  <a:pt x="520700" y="2665413"/>
                </a:moveTo>
                <a:lnTo>
                  <a:pt x="2271713" y="2665413"/>
                </a:lnTo>
                <a:lnTo>
                  <a:pt x="2258063" y="3389313"/>
                </a:lnTo>
                <a:lnTo>
                  <a:pt x="534985" y="3389313"/>
                </a:lnTo>
                <a:lnTo>
                  <a:pt x="520700" y="2665413"/>
                </a:lnTo>
                <a:close/>
                <a:moveTo>
                  <a:pt x="0" y="2312988"/>
                </a:moveTo>
                <a:lnTo>
                  <a:pt x="2792413" y="2312988"/>
                </a:lnTo>
                <a:lnTo>
                  <a:pt x="2504058" y="3016251"/>
                </a:lnTo>
                <a:lnTo>
                  <a:pt x="2343366" y="3016251"/>
                </a:lnTo>
                <a:lnTo>
                  <a:pt x="2351623" y="2575798"/>
                </a:lnTo>
                <a:lnTo>
                  <a:pt x="440790" y="2575798"/>
                </a:lnTo>
                <a:lnTo>
                  <a:pt x="449047" y="3016251"/>
                </a:lnTo>
                <a:lnTo>
                  <a:pt x="288355" y="3016251"/>
                </a:lnTo>
                <a:lnTo>
                  <a:pt x="0" y="2312988"/>
                </a:lnTo>
                <a:close/>
                <a:moveTo>
                  <a:pt x="1131065" y="1087438"/>
                </a:moveTo>
                <a:lnTo>
                  <a:pt x="1131065" y="1087755"/>
                </a:lnTo>
                <a:lnTo>
                  <a:pt x="1131700" y="1087438"/>
                </a:lnTo>
                <a:lnTo>
                  <a:pt x="1133287" y="1104890"/>
                </a:lnTo>
                <a:lnTo>
                  <a:pt x="1135826" y="1125198"/>
                </a:lnTo>
                <a:lnTo>
                  <a:pt x="1138683" y="1148044"/>
                </a:lnTo>
                <a:lnTo>
                  <a:pt x="1142492" y="1173112"/>
                </a:lnTo>
                <a:lnTo>
                  <a:pt x="1147253" y="1201035"/>
                </a:lnTo>
                <a:lnTo>
                  <a:pt x="1153284" y="1231179"/>
                </a:lnTo>
                <a:lnTo>
                  <a:pt x="1160267" y="1262910"/>
                </a:lnTo>
                <a:lnTo>
                  <a:pt x="1168520" y="1297180"/>
                </a:lnTo>
                <a:lnTo>
                  <a:pt x="1178042" y="1333670"/>
                </a:lnTo>
                <a:lnTo>
                  <a:pt x="1183439" y="1352074"/>
                </a:lnTo>
                <a:lnTo>
                  <a:pt x="1188835" y="1371430"/>
                </a:lnTo>
                <a:lnTo>
                  <a:pt x="1195183" y="1391103"/>
                </a:lnTo>
                <a:lnTo>
                  <a:pt x="1201531" y="1411094"/>
                </a:lnTo>
                <a:lnTo>
                  <a:pt x="1208514" y="1431719"/>
                </a:lnTo>
                <a:lnTo>
                  <a:pt x="1215497" y="1452344"/>
                </a:lnTo>
                <a:lnTo>
                  <a:pt x="1223433" y="1473921"/>
                </a:lnTo>
                <a:lnTo>
                  <a:pt x="1231685" y="1495498"/>
                </a:lnTo>
                <a:lnTo>
                  <a:pt x="1240573" y="1517392"/>
                </a:lnTo>
                <a:lnTo>
                  <a:pt x="1249461" y="1539604"/>
                </a:lnTo>
                <a:lnTo>
                  <a:pt x="1258983" y="1562450"/>
                </a:lnTo>
                <a:lnTo>
                  <a:pt x="1269458" y="1585296"/>
                </a:lnTo>
                <a:lnTo>
                  <a:pt x="1279932" y="1608460"/>
                </a:lnTo>
                <a:lnTo>
                  <a:pt x="1291359" y="1632258"/>
                </a:lnTo>
                <a:lnTo>
                  <a:pt x="1294851" y="1601162"/>
                </a:lnTo>
                <a:lnTo>
                  <a:pt x="1298977" y="1571018"/>
                </a:lnTo>
                <a:lnTo>
                  <a:pt x="1306913" y="1512315"/>
                </a:lnTo>
                <a:lnTo>
                  <a:pt x="1315165" y="1458373"/>
                </a:lnTo>
                <a:lnTo>
                  <a:pt x="1323101" y="1409824"/>
                </a:lnTo>
                <a:lnTo>
                  <a:pt x="1330084" y="1368574"/>
                </a:lnTo>
                <a:lnTo>
                  <a:pt x="1336115" y="1335574"/>
                </a:lnTo>
                <a:lnTo>
                  <a:pt x="1342780" y="1300670"/>
                </a:lnTo>
                <a:lnTo>
                  <a:pt x="1298025" y="1196275"/>
                </a:lnTo>
                <a:lnTo>
                  <a:pt x="1370395" y="1127736"/>
                </a:lnTo>
                <a:lnTo>
                  <a:pt x="1421817" y="1127736"/>
                </a:lnTo>
                <a:lnTo>
                  <a:pt x="1494187" y="1196275"/>
                </a:lnTo>
                <a:lnTo>
                  <a:pt x="1449749" y="1300670"/>
                </a:lnTo>
                <a:lnTo>
                  <a:pt x="1456415" y="1335574"/>
                </a:lnTo>
                <a:lnTo>
                  <a:pt x="1462128" y="1368574"/>
                </a:lnTo>
                <a:lnTo>
                  <a:pt x="1469746" y="1409824"/>
                </a:lnTo>
                <a:lnTo>
                  <a:pt x="1477364" y="1458373"/>
                </a:lnTo>
                <a:lnTo>
                  <a:pt x="1485617" y="1512315"/>
                </a:lnTo>
                <a:lnTo>
                  <a:pt x="1493869" y="1571018"/>
                </a:lnTo>
                <a:lnTo>
                  <a:pt x="1497678" y="1601162"/>
                </a:lnTo>
                <a:lnTo>
                  <a:pt x="1501170" y="1632258"/>
                </a:lnTo>
                <a:lnTo>
                  <a:pt x="1512279" y="1608460"/>
                </a:lnTo>
                <a:lnTo>
                  <a:pt x="1523072" y="1585296"/>
                </a:lnTo>
                <a:lnTo>
                  <a:pt x="1533229" y="1562450"/>
                </a:lnTo>
                <a:lnTo>
                  <a:pt x="1542751" y="1539604"/>
                </a:lnTo>
                <a:lnTo>
                  <a:pt x="1552274" y="1517392"/>
                </a:lnTo>
                <a:lnTo>
                  <a:pt x="1560844" y="1495498"/>
                </a:lnTo>
                <a:lnTo>
                  <a:pt x="1568779" y="1473921"/>
                </a:lnTo>
                <a:lnTo>
                  <a:pt x="1576715" y="1452344"/>
                </a:lnTo>
                <a:lnTo>
                  <a:pt x="1584015" y="1431719"/>
                </a:lnTo>
                <a:lnTo>
                  <a:pt x="1590681" y="1411094"/>
                </a:lnTo>
                <a:lnTo>
                  <a:pt x="1597346" y="1391103"/>
                </a:lnTo>
                <a:lnTo>
                  <a:pt x="1603377" y="1371430"/>
                </a:lnTo>
                <a:lnTo>
                  <a:pt x="1609408" y="1352074"/>
                </a:lnTo>
                <a:lnTo>
                  <a:pt x="1614487" y="1333670"/>
                </a:lnTo>
                <a:lnTo>
                  <a:pt x="1624327" y="1297180"/>
                </a:lnTo>
                <a:lnTo>
                  <a:pt x="1632262" y="1262910"/>
                </a:lnTo>
                <a:lnTo>
                  <a:pt x="1639563" y="1231179"/>
                </a:lnTo>
                <a:lnTo>
                  <a:pt x="1644959" y="1201035"/>
                </a:lnTo>
                <a:lnTo>
                  <a:pt x="1649720" y="1173112"/>
                </a:lnTo>
                <a:lnTo>
                  <a:pt x="1653846" y="1148044"/>
                </a:lnTo>
                <a:lnTo>
                  <a:pt x="1657020" y="1125198"/>
                </a:lnTo>
                <a:lnTo>
                  <a:pt x="1659242" y="1104890"/>
                </a:lnTo>
                <a:lnTo>
                  <a:pt x="1660829" y="1087438"/>
                </a:lnTo>
                <a:lnTo>
                  <a:pt x="1661464" y="1087755"/>
                </a:lnTo>
                <a:lnTo>
                  <a:pt x="1661464" y="1087438"/>
                </a:lnTo>
                <a:lnTo>
                  <a:pt x="1675430" y="1090294"/>
                </a:lnTo>
                <a:lnTo>
                  <a:pt x="1689714" y="1093784"/>
                </a:lnTo>
                <a:lnTo>
                  <a:pt x="1703998" y="1097592"/>
                </a:lnTo>
                <a:lnTo>
                  <a:pt x="1718916" y="1101400"/>
                </a:lnTo>
                <a:lnTo>
                  <a:pt x="1749705" y="1110919"/>
                </a:lnTo>
                <a:lnTo>
                  <a:pt x="1782399" y="1120756"/>
                </a:lnTo>
                <a:lnTo>
                  <a:pt x="1812871" y="1129640"/>
                </a:lnTo>
                <a:lnTo>
                  <a:pt x="1841120" y="1138208"/>
                </a:lnTo>
                <a:lnTo>
                  <a:pt x="1866831" y="1146458"/>
                </a:lnTo>
                <a:lnTo>
                  <a:pt x="1890002" y="1154390"/>
                </a:lnTo>
                <a:lnTo>
                  <a:pt x="1911269" y="1162006"/>
                </a:lnTo>
                <a:lnTo>
                  <a:pt x="1930314" y="1168987"/>
                </a:lnTo>
                <a:lnTo>
                  <a:pt x="1947454" y="1176285"/>
                </a:lnTo>
                <a:lnTo>
                  <a:pt x="1962690" y="1183266"/>
                </a:lnTo>
                <a:lnTo>
                  <a:pt x="1976021" y="1189612"/>
                </a:lnTo>
                <a:lnTo>
                  <a:pt x="1987766" y="1195958"/>
                </a:lnTo>
                <a:lnTo>
                  <a:pt x="1998240" y="1201670"/>
                </a:lnTo>
                <a:lnTo>
                  <a:pt x="2006811" y="1207381"/>
                </a:lnTo>
                <a:lnTo>
                  <a:pt x="2014111" y="1212775"/>
                </a:lnTo>
                <a:lnTo>
                  <a:pt x="2020142" y="1218487"/>
                </a:lnTo>
                <a:lnTo>
                  <a:pt x="2025221" y="1223564"/>
                </a:lnTo>
                <a:lnTo>
                  <a:pt x="2029030" y="1228641"/>
                </a:lnTo>
                <a:lnTo>
                  <a:pt x="2035061" y="1234035"/>
                </a:lnTo>
                <a:lnTo>
                  <a:pt x="2040457" y="1240064"/>
                </a:lnTo>
                <a:lnTo>
                  <a:pt x="2046170" y="1246410"/>
                </a:lnTo>
                <a:lnTo>
                  <a:pt x="2051249" y="1252756"/>
                </a:lnTo>
                <a:lnTo>
                  <a:pt x="2056010" y="1259420"/>
                </a:lnTo>
                <a:lnTo>
                  <a:pt x="2060771" y="1266401"/>
                </a:lnTo>
                <a:lnTo>
                  <a:pt x="2065215" y="1273699"/>
                </a:lnTo>
                <a:lnTo>
                  <a:pt x="2068706" y="1281631"/>
                </a:lnTo>
                <a:lnTo>
                  <a:pt x="2069976" y="1283535"/>
                </a:lnTo>
                <a:lnTo>
                  <a:pt x="2072833" y="1289564"/>
                </a:lnTo>
                <a:lnTo>
                  <a:pt x="2083942" y="1312410"/>
                </a:lnTo>
                <a:lnTo>
                  <a:pt x="2101717" y="1348584"/>
                </a:lnTo>
                <a:lnTo>
                  <a:pt x="2124889" y="1394276"/>
                </a:lnTo>
                <a:lnTo>
                  <a:pt x="2151869" y="1446950"/>
                </a:lnTo>
                <a:lnTo>
                  <a:pt x="2182341" y="1504382"/>
                </a:lnTo>
                <a:lnTo>
                  <a:pt x="2197894" y="1534210"/>
                </a:lnTo>
                <a:lnTo>
                  <a:pt x="2214399" y="1563719"/>
                </a:lnTo>
                <a:lnTo>
                  <a:pt x="2230588" y="1593229"/>
                </a:lnTo>
                <a:lnTo>
                  <a:pt x="2247093" y="1622104"/>
                </a:lnTo>
                <a:lnTo>
                  <a:pt x="2260742" y="1645902"/>
                </a:lnTo>
                <a:lnTo>
                  <a:pt x="2274073" y="1668431"/>
                </a:lnTo>
                <a:lnTo>
                  <a:pt x="2305497" y="1634479"/>
                </a:lnTo>
                <a:lnTo>
                  <a:pt x="2332478" y="1604652"/>
                </a:lnTo>
                <a:lnTo>
                  <a:pt x="2358823" y="1575460"/>
                </a:lnTo>
                <a:lnTo>
                  <a:pt x="2406752" y="1520883"/>
                </a:lnTo>
                <a:lnTo>
                  <a:pt x="2443572" y="1478046"/>
                </a:lnTo>
                <a:lnTo>
                  <a:pt x="2465157" y="1453296"/>
                </a:lnTo>
                <a:lnTo>
                  <a:pt x="2468013" y="1449805"/>
                </a:lnTo>
                <a:lnTo>
                  <a:pt x="2471822" y="1445681"/>
                </a:lnTo>
                <a:lnTo>
                  <a:pt x="2475631" y="1441555"/>
                </a:lnTo>
                <a:lnTo>
                  <a:pt x="2483567" y="1434257"/>
                </a:lnTo>
                <a:lnTo>
                  <a:pt x="2491819" y="1427276"/>
                </a:lnTo>
                <a:lnTo>
                  <a:pt x="2500390" y="1420930"/>
                </a:lnTo>
                <a:lnTo>
                  <a:pt x="2664175" y="1245141"/>
                </a:lnTo>
                <a:lnTo>
                  <a:pt x="2669254" y="1240381"/>
                </a:lnTo>
                <a:lnTo>
                  <a:pt x="2674967" y="1235939"/>
                </a:lnTo>
                <a:lnTo>
                  <a:pt x="2680681" y="1232131"/>
                </a:lnTo>
                <a:lnTo>
                  <a:pt x="2686712" y="1229275"/>
                </a:lnTo>
                <a:lnTo>
                  <a:pt x="2693060" y="1227054"/>
                </a:lnTo>
                <a:lnTo>
                  <a:pt x="2699408" y="1225150"/>
                </a:lnTo>
                <a:lnTo>
                  <a:pt x="2706074" y="1224198"/>
                </a:lnTo>
                <a:lnTo>
                  <a:pt x="2712422" y="1223247"/>
                </a:lnTo>
                <a:lnTo>
                  <a:pt x="2719088" y="1223247"/>
                </a:lnTo>
                <a:lnTo>
                  <a:pt x="2725754" y="1224198"/>
                </a:lnTo>
                <a:lnTo>
                  <a:pt x="2732419" y="1225468"/>
                </a:lnTo>
                <a:lnTo>
                  <a:pt x="2738767" y="1227371"/>
                </a:lnTo>
                <a:lnTo>
                  <a:pt x="2745116" y="1229910"/>
                </a:lnTo>
                <a:lnTo>
                  <a:pt x="2751147" y="1233400"/>
                </a:lnTo>
                <a:lnTo>
                  <a:pt x="2757178" y="1237525"/>
                </a:lnTo>
                <a:lnTo>
                  <a:pt x="2762574" y="1241968"/>
                </a:lnTo>
                <a:lnTo>
                  <a:pt x="2767335" y="1247045"/>
                </a:lnTo>
                <a:lnTo>
                  <a:pt x="2771779" y="1252756"/>
                </a:lnTo>
                <a:lnTo>
                  <a:pt x="2775270" y="1258151"/>
                </a:lnTo>
                <a:lnTo>
                  <a:pt x="2778444" y="1264497"/>
                </a:lnTo>
                <a:lnTo>
                  <a:pt x="2780666" y="1270843"/>
                </a:lnTo>
                <a:lnTo>
                  <a:pt x="2782571" y="1277189"/>
                </a:lnTo>
                <a:lnTo>
                  <a:pt x="2783840" y="1283853"/>
                </a:lnTo>
                <a:lnTo>
                  <a:pt x="2784475" y="1290199"/>
                </a:lnTo>
                <a:lnTo>
                  <a:pt x="2784475" y="1296862"/>
                </a:lnTo>
                <a:lnTo>
                  <a:pt x="2783840" y="1303526"/>
                </a:lnTo>
                <a:lnTo>
                  <a:pt x="2782253" y="1310189"/>
                </a:lnTo>
                <a:lnTo>
                  <a:pt x="2780349" y="1316535"/>
                </a:lnTo>
                <a:lnTo>
                  <a:pt x="2777492" y="1322882"/>
                </a:lnTo>
                <a:lnTo>
                  <a:pt x="2774635" y="1328911"/>
                </a:lnTo>
                <a:lnTo>
                  <a:pt x="2770509" y="1334622"/>
                </a:lnTo>
                <a:lnTo>
                  <a:pt x="2766065" y="1340334"/>
                </a:lnTo>
                <a:lnTo>
                  <a:pt x="2694964" y="1416171"/>
                </a:lnTo>
                <a:lnTo>
                  <a:pt x="2705122" y="1422200"/>
                </a:lnTo>
                <a:lnTo>
                  <a:pt x="2709883" y="1426007"/>
                </a:lnTo>
                <a:lnTo>
                  <a:pt x="2714644" y="1429815"/>
                </a:lnTo>
                <a:lnTo>
                  <a:pt x="2721310" y="1435844"/>
                </a:lnTo>
                <a:lnTo>
                  <a:pt x="2727658" y="1441873"/>
                </a:lnTo>
                <a:lnTo>
                  <a:pt x="2733689" y="1448854"/>
                </a:lnTo>
                <a:lnTo>
                  <a:pt x="2739085" y="1455517"/>
                </a:lnTo>
                <a:lnTo>
                  <a:pt x="2744481" y="1462498"/>
                </a:lnTo>
                <a:lnTo>
                  <a:pt x="2749242" y="1469478"/>
                </a:lnTo>
                <a:lnTo>
                  <a:pt x="2753686" y="1476777"/>
                </a:lnTo>
                <a:lnTo>
                  <a:pt x="2757812" y="1484392"/>
                </a:lnTo>
                <a:lnTo>
                  <a:pt x="2761621" y="1492008"/>
                </a:lnTo>
                <a:lnTo>
                  <a:pt x="2764478" y="1499940"/>
                </a:lnTo>
                <a:lnTo>
                  <a:pt x="2767335" y="1507873"/>
                </a:lnTo>
                <a:lnTo>
                  <a:pt x="2770191" y="1515806"/>
                </a:lnTo>
                <a:lnTo>
                  <a:pt x="2771779" y="1524056"/>
                </a:lnTo>
                <a:lnTo>
                  <a:pt x="2773683" y="1532306"/>
                </a:lnTo>
                <a:lnTo>
                  <a:pt x="2774953" y="1540556"/>
                </a:lnTo>
                <a:lnTo>
                  <a:pt x="2775905" y="1548806"/>
                </a:lnTo>
                <a:lnTo>
                  <a:pt x="2776222" y="1557373"/>
                </a:lnTo>
                <a:lnTo>
                  <a:pt x="2776222" y="1565623"/>
                </a:lnTo>
                <a:lnTo>
                  <a:pt x="2775905" y="1574191"/>
                </a:lnTo>
                <a:lnTo>
                  <a:pt x="2775270" y="1582441"/>
                </a:lnTo>
                <a:lnTo>
                  <a:pt x="2774000" y="1591008"/>
                </a:lnTo>
                <a:lnTo>
                  <a:pt x="2772731" y="1598941"/>
                </a:lnTo>
                <a:lnTo>
                  <a:pt x="2770826" y="1607508"/>
                </a:lnTo>
                <a:lnTo>
                  <a:pt x="2768604" y="1615758"/>
                </a:lnTo>
                <a:lnTo>
                  <a:pt x="2765430" y="1623691"/>
                </a:lnTo>
                <a:lnTo>
                  <a:pt x="2762574" y="1631624"/>
                </a:lnTo>
                <a:lnTo>
                  <a:pt x="2758765" y="1639556"/>
                </a:lnTo>
                <a:lnTo>
                  <a:pt x="2754956" y="1647489"/>
                </a:lnTo>
                <a:lnTo>
                  <a:pt x="2750194" y="1654787"/>
                </a:lnTo>
                <a:lnTo>
                  <a:pt x="2745433" y="1662085"/>
                </a:lnTo>
                <a:lnTo>
                  <a:pt x="2740355" y="1669383"/>
                </a:lnTo>
                <a:lnTo>
                  <a:pt x="2734641" y="1676364"/>
                </a:lnTo>
                <a:lnTo>
                  <a:pt x="2716549" y="1697941"/>
                </a:lnTo>
                <a:lnTo>
                  <a:pt x="2670206" y="1751249"/>
                </a:lnTo>
                <a:lnTo>
                  <a:pt x="2639417" y="1786470"/>
                </a:lnTo>
                <a:lnTo>
                  <a:pt x="2605136" y="1824865"/>
                </a:lnTo>
                <a:lnTo>
                  <a:pt x="2569586" y="1864529"/>
                </a:lnTo>
                <a:lnTo>
                  <a:pt x="2532766" y="1904827"/>
                </a:lnTo>
                <a:lnTo>
                  <a:pt x="2508325" y="1930529"/>
                </a:lnTo>
                <a:lnTo>
                  <a:pt x="2484519" y="1955914"/>
                </a:lnTo>
                <a:lnTo>
                  <a:pt x="2461030" y="1979712"/>
                </a:lnTo>
                <a:lnTo>
                  <a:pt x="2438811" y="2001606"/>
                </a:lnTo>
                <a:lnTo>
                  <a:pt x="2426115" y="2013347"/>
                </a:lnTo>
                <a:lnTo>
                  <a:pt x="2413418" y="2025087"/>
                </a:lnTo>
                <a:lnTo>
                  <a:pt x="2400722" y="2035876"/>
                </a:lnTo>
                <a:lnTo>
                  <a:pt x="2387708" y="2046664"/>
                </a:lnTo>
                <a:lnTo>
                  <a:pt x="2380090" y="2052376"/>
                </a:lnTo>
                <a:lnTo>
                  <a:pt x="2371837" y="2058405"/>
                </a:lnTo>
                <a:lnTo>
                  <a:pt x="2362314" y="2064751"/>
                </a:lnTo>
                <a:lnTo>
                  <a:pt x="2351205" y="2071414"/>
                </a:lnTo>
                <a:lnTo>
                  <a:pt x="2343904" y="2075222"/>
                </a:lnTo>
                <a:lnTo>
                  <a:pt x="2335969" y="2079347"/>
                </a:lnTo>
                <a:lnTo>
                  <a:pt x="2326447" y="2083155"/>
                </a:lnTo>
                <a:lnTo>
                  <a:pt x="2315337" y="2087280"/>
                </a:lnTo>
                <a:lnTo>
                  <a:pt x="2307719" y="2089501"/>
                </a:lnTo>
                <a:lnTo>
                  <a:pt x="2300101" y="2091405"/>
                </a:lnTo>
                <a:lnTo>
                  <a:pt x="2292801" y="2093309"/>
                </a:lnTo>
                <a:lnTo>
                  <a:pt x="2284865" y="2094578"/>
                </a:lnTo>
                <a:lnTo>
                  <a:pt x="2277565" y="2095530"/>
                </a:lnTo>
                <a:lnTo>
                  <a:pt x="2270582" y="2096164"/>
                </a:lnTo>
                <a:lnTo>
                  <a:pt x="2262964" y="2096799"/>
                </a:lnTo>
                <a:lnTo>
                  <a:pt x="2255981" y="2097116"/>
                </a:lnTo>
                <a:lnTo>
                  <a:pt x="2244871" y="2096799"/>
                </a:lnTo>
                <a:lnTo>
                  <a:pt x="2234397" y="2095530"/>
                </a:lnTo>
                <a:lnTo>
                  <a:pt x="2224557" y="2093943"/>
                </a:lnTo>
                <a:lnTo>
                  <a:pt x="2215034" y="2092357"/>
                </a:lnTo>
                <a:lnTo>
                  <a:pt x="2206147" y="2090453"/>
                </a:lnTo>
                <a:lnTo>
                  <a:pt x="2197894" y="2087597"/>
                </a:lnTo>
                <a:lnTo>
                  <a:pt x="2190593" y="2085058"/>
                </a:lnTo>
                <a:lnTo>
                  <a:pt x="2183610" y="2082520"/>
                </a:lnTo>
                <a:lnTo>
                  <a:pt x="2176945" y="2079982"/>
                </a:lnTo>
                <a:lnTo>
                  <a:pt x="2170596" y="2077126"/>
                </a:lnTo>
                <a:lnTo>
                  <a:pt x="2159487" y="2071097"/>
                </a:lnTo>
                <a:lnTo>
                  <a:pt x="2149647" y="2065385"/>
                </a:lnTo>
                <a:lnTo>
                  <a:pt x="2140759" y="2059674"/>
                </a:lnTo>
                <a:lnTo>
                  <a:pt x="2133141" y="2053962"/>
                </a:lnTo>
                <a:lnTo>
                  <a:pt x="2125841" y="2048251"/>
                </a:lnTo>
                <a:lnTo>
                  <a:pt x="2119175" y="2043174"/>
                </a:lnTo>
                <a:lnTo>
                  <a:pt x="2113462" y="2037779"/>
                </a:lnTo>
                <a:lnTo>
                  <a:pt x="2102670" y="2027308"/>
                </a:lnTo>
                <a:lnTo>
                  <a:pt x="2092512" y="2017154"/>
                </a:lnTo>
                <a:lnTo>
                  <a:pt x="2083307" y="2006683"/>
                </a:lnTo>
                <a:lnTo>
                  <a:pt x="2074737" y="1996847"/>
                </a:lnTo>
                <a:lnTo>
                  <a:pt x="2066167" y="1986375"/>
                </a:lnTo>
                <a:lnTo>
                  <a:pt x="2057914" y="1975904"/>
                </a:lnTo>
                <a:lnTo>
                  <a:pt x="2049979" y="1965116"/>
                </a:lnTo>
                <a:lnTo>
                  <a:pt x="2042044" y="1954010"/>
                </a:lnTo>
                <a:lnTo>
                  <a:pt x="2026490" y="1931798"/>
                </a:lnTo>
                <a:lnTo>
                  <a:pt x="2013476" y="1912125"/>
                </a:lnTo>
                <a:lnTo>
                  <a:pt x="2000462" y="1891817"/>
                </a:lnTo>
                <a:lnTo>
                  <a:pt x="1987131" y="1870557"/>
                </a:lnTo>
                <a:lnTo>
                  <a:pt x="1974117" y="1848663"/>
                </a:lnTo>
                <a:lnTo>
                  <a:pt x="1961103" y="1826769"/>
                </a:lnTo>
                <a:lnTo>
                  <a:pt x="1948089" y="1803922"/>
                </a:lnTo>
                <a:lnTo>
                  <a:pt x="1922061" y="1758547"/>
                </a:lnTo>
                <a:lnTo>
                  <a:pt x="1922061" y="2143126"/>
                </a:lnTo>
                <a:lnTo>
                  <a:pt x="1428165" y="2143126"/>
                </a:lnTo>
                <a:lnTo>
                  <a:pt x="1455462" y="1826769"/>
                </a:lnTo>
                <a:lnTo>
                  <a:pt x="1455145" y="1818519"/>
                </a:lnTo>
                <a:lnTo>
                  <a:pt x="1454510" y="1810269"/>
                </a:lnTo>
                <a:lnTo>
                  <a:pt x="1452923" y="1802653"/>
                </a:lnTo>
                <a:lnTo>
                  <a:pt x="1450701" y="1795038"/>
                </a:lnTo>
                <a:lnTo>
                  <a:pt x="1448479" y="1788057"/>
                </a:lnTo>
                <a:lnTo>
                  <a:pt x="1445623" y="1781076"/>
                </a:lnTo>
                <a:lnTo>
                  <a:pt x="1441814" y="1774730"/>
                </a:lnTo>
                <a:lnTo>
                  <a:pt x="1438005" y="1769018"/>
                </a:lnTo>
                <a:lnTo>
                  <a:pt x="1433878" y="1763941"/>
                </a:lnTo>
                <a:lnTo>
                  <a:pt x="1429434" y="1759182"/>
                </a:lnTo>
                <a:lnTo>
                  <a:pt x="1424673" y="1755057"/>
                </a:lnTo>
                <a:lnTo>
                  <a:pt x="1419595" y="1751566"/>
                </a:lnTo>
                <a:lnTo>
                  <a:pt x="1413881" y="1748711"/>
                </a:lnTo>
                <a:lnTo>
                  <a:pt x="1408485" y="1746807"/>
                </a:lnTo>
                <a:lnTo>
                  <a:pt x="1402454" y="1745538"/>
                </a:lnTo>
                <a:lnTo>
                  <a:pt x="1396423" y="1744903"/>
                </a:lnTo>
                <a:lnTo>
                  <a:pt x="1390710" y="1745538"/>
                </a:lnTo>
                <a:lnTo>
                  <a:pt x="1384679" y="1746807"/>
                </a:lnTo>
                <a:lnTo>
                  <a:pt x="1378966" y="1748711"/>
                </a:lnTo>
                <a:lnTo>
                  <a:pt x="1373570" y="1751566"/>
                </a:lnTo>
                <a:lnTo>
                  <a:pt x="1368174" y="1755057"/>
                </a:lnTo>
                <a:lnTo>
                  <a:pt x="1363412" y="1759182"/>
                </a:lnTo>
                <a:lnTo>
                  <a:pt x="1358969" y="1763941"/>
                </a:lnTo>
                <a:lnTo>
                  <a:pt x="1354842" y="1769018"/>
                </a:lnTo>
                <a:lnTo>
                  <a:pt x="1351351" y="1774730"/>
                </a:lnTo>
                <a:lnTo>
                  <a:pt x="1347542" y="1781076"/>
                </a:lnTo>
                <a:lnTo>
                  <a:pt x="1344367" y="1788057"/>
                </a:lnTo>
                <a:lnTo>
                  <a:pt x="1342146" y="1795038"/>
                </a:lnTo>
                <a:lnTo>
                  <a:pt x="1339924" y="1802653"/>
                </a:lnTo>
                <a:lnTo>
                  <a:pt x="1338971" y="1810269"/>
                </a:lnTo>
                <a:lnTo>
                  <a:pt x="1337702" y="1818519"/>
                </a:lnTo>
                <a:lnTo>
                  <a:pt x="1337384" y="1826769"/>
                </a:lnTo>
                <a:lnTo>
                  <a:pt x="1364999" y="2143126"/>
                </a:lnTo>
                <a:lnTo>
                  <a:pt x="870151" y="2143126"/>
                </a:lnTo>
                <a:lnTo>
                  <a:pt x="870151" y="1651297"/>
                </a:lnTo>
                <a:lnTo>
                  <a:pt x="869833" y="1651297"/>
                </a:lnTo>
                <a:lnTo>
                  <a:pt x="868881" y="1652249"/>
                </a:lnTo>
                <a:lnTo>
                  <a:pt x="867294" y="1653201"/>
                </a:lnTo>
                <a:lnTo>
                  <a:pt x="864755" y="1656691"/>
                </a:lnTo>
                <a:lnTo>
                  <a:pt x="861581" y="1661133"/>
                </a:lnTo>
                <a:lnTo>
                  <a:pt x="858724" y="1667162"/>
                </a:lnTo>
                <a:lnTo>
                  <a:pt x="855867" y="1674143"/>
                </a:lnTo>
                <a:lnTo>
                  <a:pt x="852376" y="1682710"/>
                </a:lnTo>
                <a:lnTo>
                  <a:pt x="848884" y="1691912"/>
                </a:lnTo>
                <a:lnTo>
                  <a:pt x="845710" y="1702701"/>
                </a:lnTo>
                <a:lnTo>
                  <a:pt x="839044" y="1726816"/>
                </a:lnTo>
                <a:lnTo>
                  <a:pt x="832061" y="1755057"/>
                </a:lnTo>
                <a:lnTo>
                  <a:pt x="824443" y="1786153"/>
                </a:lnTo>
                <a:lnTo>
                  <a:pt x="817460" y="1820423"/>
                </a:lnTo>
                <a:lnTo>
                  <a:pt x="810477" y="1856913"/>
                </a:lnTo>
                <a:lnTo>
                  <a:pt x="803811" y="1895308"/>
                </a:lnTo>
                <a:lnTo>
                  <a:pt x="797145" y="1935606"/>
                </a:lnTo>
                <a:lnTo>
                  <a:pt x="790797" y="1976221"/>
                </a:lnTo>
                <a:lnTo>
                  <a:pt x="784766" y="2018424"/>
                </a:lnTo>
                <a:lnTo>
                  <a:pt x="779688" y="2060308"/>
                </a:lnTo>
                <a:lnTo>
                  <a:pt x="774609" y="2101876"/>
                </a:lnTo>
                <a:lnTo>
                  <a:pt x="771118" y="2143126"/>
                </a:lnTo>
                <a:lnTo>
                  <a:pt x="438150" y="2143126"/>
                </a:lnTo>
                <a:lnTo>
                  <a:pt x="443864" y="2084741"/>
                </a:lnTo>
                <a:lnTo>
                  <a:pt x="449894" y="2028577"/>
                </a:lnTo>
                <a:lnTo>
                  <a:pt x="455925" y="1975269"/>
                </a:lnTo>
                <a:lnTo>
                  <a:pt x="463226" y="1923865"/>
                </a:lnTo>
                <a:lnTo>
                  <a:pt x="470209" y="1875317"/>
                </a:lnTo>
                <a:lnTo>
                  <a:pt x="478144" y="1828990"/>
                </a:lnTo>
                <a:lnTo>
                  <a:pt x="485762" y="1784884"/>
                </a:lnTo>
                <a:lnTo>
                  <a:pt x="494015" y="1742682"/>
                </a:lnTo>
                <a:lnTo>
                  <a:pt x="502585" y="1702701"/>
                </a:lnTo>
                <a:lnTo>
                  <a:pt x="511155" y="1665258"/>
                </a:lnTo>
                <a:lnTo>
                  <a:pt x="520043" y="1629085"/>
                </a:lnTo>
                <a:lnTo>
                  <a:pt x="528931" y="1595450"/>
                </a:lnTo>
                <a:lnTo>
                  <a:pt x="537818" y="1563719"/>
                </a:lnTo>
                <a:lnTo>
                  <a:pt x="547023" y="1533892"/>
                </a:lnTo>
                <a:lnTo>
                  <a:pt x="556228" y="1505969"/>
                </a:lnTo>
                <a:lnTo>
                  <a:pt x="565116" y="1479632"/>
                </a:lnTo>
                <a:lnTo>
                  <a:pt x="574638" y="1454882"/>
                </a:lnTo>
                <a:lnTo>
                  <a:pt x="583526" y="1432036"/>
                </a:lnTo>
                <a:lnTo>
                  <a:pt x="592413" y="1410777"/>
                </a:lnTo>
                <a:lnTo>
                  <a:pt x="601301" y="1391420"/>
                </a:lnTo>
                <a:lnTo>
                  <a:pt x="609871" y="1373334"/>
                </a:lnTo>
                <a:lnTo>
                  <a:pt x="618124" y="1356516"/>
                </a:lnTo>
                <a:lnTo>
                  <a:pt x="626059" y="1341920"/>
                </a:lnTo>
                <a:lnTo>
                  <a:pt x="633995" y="1327959"/>
                </a:lnTo>
                <a:lnTo>
                  <a:pt x="641930" y="1315266"/>
                </a:lnTo>
                <a:lnTo>
                  <a:pt x="648913" y="1304160"/>
                </a:lnTo>
                <a:lnTo>
                  <a:pt x="655579" y="1294324"/>
                </a:lnTo>
                <a:lnTo>
                  <a:pt x="661927" y="1285756"/>
                </a:lnTo>
                <a:lnTo>
                  <a:pt x="667641" y="1278141"/>
                </a:lnTo>
                <a:lnTo>
                  <a:pt x="673037" y="1271478"/>
                </a:lnTo>
                <a:lnTo>
                  <a:pt x="677798" y="1266083"/>
                </a:lnTo>
                <a:lnTo>
                  <a:pt x="681924" y="1261641"/>
                </a:lnTo>
                <a:lnTo>
                  <a:pt x="699065" y="1252756"/>
                </a:lnTo>
                <a:lnTo>
                  <a:pt x="717475" y="1243237"/>
                </a:lnTo>
                <a:lnTo>
                  <a:pt x="737154" y="1234035"/>
                </a:lnTo>
                <a:lnTo>
                  <a:pt x="758104" y="1224833"/>
                </a:lnTo>
                <a:lnTo>
                  <a:pt x="779688" y="1215948"/>
                </a:lnTo>
                <a:lnTo>
                  <a:pt x="801907" y="1206746"/>
                </a:lnTo>
                <a:lnTo>
                  <a:pt x="824761" y="1197227"/>
                </a:lnTo>
                <a:lnTo>
                  <a:pt x="848249" y="1188343"/>
                </a:lnTo>
                <a:lnTo>
                  <a:pt x="895544" y="1170891"/>
                </a:lnTo>
                <a:lnTo>
                  <a:pt x="942204" y="1154390"/>
                </a:lnTo>
                <a:lnTo>
                  <a:pt x="987594" y="1138525"/>
                </a:lnTo>
                <a:lnTo>
                  <a:pt x="1030445" y="1124564"/>
                </a:lnTo>
                <a:lnTo>
                  <a:pt x="1041554" y="1118217"/>
                </a:lnTo>
                <a:lnTo>
                  <a:pt x="1053299" y="1112188"/>
                </a:lnTo>
                <a:lnTo>
                  <a:pt x="1065678" y="1107111"/>
                </a:lnTo>
                <a:lnTo>
                  <a:pt x="1077740" y="1102352"/>
                </a:lnTo>
                <a:lnTo>
                  <a:pt x="1090754" y="1097909"/>
                </a:lnTo>
                <a:lnTo>
                  <a:pt x="1103768" y="1094102"/>
                </a:lnTo>
                <a:lnTo>
                  <a:pt x="1117099" y="1090294"/>
                </a:lnTo>
                <a:lnTo>
                  <a:pt x="1131065" y="1087438"/>
                </a:lnTo>
                <a:close/>
                <a:moveTo>
                  <a:pt x="1401445" y="0"/>
                </a:moveTo>
                <a:lnTo>
                  <a:pt x="1412240" y="318"/>
                </a:lnTo>
                <a:lnTo>
                  <a:pt x="1423353" y="635"/>
                </a:lnTo>
                <a:lnTo>
                  <a:pt x="1433513" y="1588"/>
                </a:lnTo>
                <a:lnTo>
                  <a:pt x="1444308" y="2223"/>
                </a:lnTo>
                <a:lnTo>
                  <a:pt x="1454786" y="3494"/>
                </a:lnTo>
                <a:lnTo>
                  <a:pt x="1465263" y="4764"/>
                </a:lnTo>
                <a:lnTo>
                  <a:pt x="1475423" y="6670"/>
                </a:lnTo>
                <a:lnTo>
                  <a:pt x="1485266" y="8575"/>
                </a:lnTo>
                <a:lnTo>
                  <a:pt x="1495426" y="10798"/>
                </a:lnTo>
                <a:lnTo>
                  <a:pt x="1505268" y="13339"/>
                </a:lnTo>
                <a:lnTo>
                  <a:pt x="1515111" y="15880"/>
                </a:lnTo>
                <a:lnTo>
                  <a:pt x="1524636" y="19056"/>
                </a:lnTo>
                <a:lnTo>
                  <a:pt x="1533843" y="22232"/>
                </a:lnTo>
                <a:lnTo>
                  <a:pt x="1543368" y="25726"/>
                </a:lnTo>
                <a:lnTo>
                  <a:pt x="1552576" y="29219"/>
                </a:lnTo>
                <a:lnTo>
                  <a:pt x="1561466" y="33030"/>
                </a:lnTo>
                <a:lnTo>
                  <a:pt x="1570356" y="37159"/>
                </a:lnTo>
                <a:lnTo>
                  <a:pt x="1578928" y="41605"/>
                </a:lnTo>
                <a:lnTo>
                  <a:pt x="1587818" y="46052"/>
                </a:lnTo>
                <a:lnTo>
                  <a:pt x="1596073" y="50816"/>
                </a:lnTo>
                <a:lnTo>
                  <a:pt x="1604646" y="55897"/>
                </a:lnTo>
                <a:lnTo>
                  <a:pt x="1612583" y="60979"/>
                </a:lnTo>
                <a:lnTo>
                  <a:pt x="1620521" y="66378"/>
                </a:lnTo>
                <a:lnTo>
                  <a:pt x="1628776" y="72095"/>
                </a:lnTo>
                <a:lnTo>
                  <a:pt x="1636078" y="77812"/>
                </a:lnTo>
                <a:lnTo>
                  <a:pt x="1644016" y="83528"/>
                </a:lnTo>
                <a:lnTo>
                  <a:pt x="1651318" y="89880"/>
                </a:lnTo>
                <a:lnTo>
                  <a:pt x="1658303" y="96232"/>
                </a:lnTo>
                <a:lnTo>
                  <a:pt x="1665606" y="102902"/>
                </a:lnTo>
                <a:lnTo>
                  <a:pt x="1672591" y="109571"/>
                </a:lnTo>
                <a:lnTo>
                  <a:pt x="1679258" y="116241"/>
                </a:lnTo>
                <a:lnTo>
                  <a:pt x="1685926" y="123546"/>
                </a:lnTo>
                <a:lnTo>
                  <a:pt x="1692593" y="130851"/>
                </a:lnTo>
                <a:lnTo>
                  <a:pt x="1698943" y="138155"/>
                </a:lnTo>
                <a:lnTo>
                  <a:pt x="1704976" y="145778"/>
                </a:lnTo>
                <a:lnTo>
                  <a:pt x="1710691" y="153400"/>
                </a:lnTo>
                <a:lnTo>
                  <a:pt x="1716723" y="161658"/>
                </a:lnTo>
                <a:lnTo>
                  <a:pt x="1722438" y="169597"/>
                </a:lnTo>
                <a:lnTo>
                  <a:pt x="1727836" y="177537"/>
                </a:lnTo>
                <a:lnTo>
                  <a:pt x="1733233" y="186113"/>
                </a:lnTo>
                <a:lnTo>
                  <a:pt x="1738313" y="194688"/>
                </a:lnTo>
                <a:lnTo>
                  <a:pt x="1743076" y="203263"/>
                </a:lnTo>
                <a:lnTo>
                  <a:pt x="1747838" y="212156"/>
                </a:lnTo>
                <a:lnTo>
                  <a:pt x="1752283" y="221048"/>
                </a:lnTo>
                <a:lnTo>
                  <a:pt x="1760856" y="239469"/>
                </a:lnTo>
                <a:lnTo>
                  <a:pt x="1768793" y="258207"/>
                </a:lnTo>
                <a:lnTo>
                  <a:pt x="1776096" y="277581"/>
                </a:lnTo>
                <a:lnTo>
                  <a:pt x="1782446" y="297272"/>
                </a:lnTo>
                <a:lnTo>
                  <a:pt x="1788161" y="317916"/>
                </a:lnTo>
                <a:lnTo>
                  <a:pt x="1792923" y="338560"/>
                </a:lnTo>
                <a:lnTo>
                  <a:pt x="1797051" y="359521"/>
                </a:lnTo>
                <a:lnTo>
                  <a:pt x="1799908" y="380800"/>
                </a:lnTo>
                <a:lnTo>
                  <a:pt x="1802448" y="402397"/>
                </a:lnTo>
                <a:lnTo>
                  <a:pt x="1804036" y="424946"/>
                </a:lnTo>
                <a:lnTo>
                  <a:pt x="1809751" y="426534"/>
                </a:lnTo>
                <a:lnTo>
                  <a:pt x="1815148" y="428758"/>
                </a:lnTo>
                <a:lnTo>
                  <a:pt x="1819911" y="431616"/>
                </a:lnTo>
                <a:lnTo>
                  <a:pt x="1825308" y="434474"/>
                </a:lnTo>
                <a:lnTo>
                  <a:pt x="1829753" y="437968"/>
                </a:lnTo>
                <a:lnTo>
                  <a:pt x="1834198" y="441144"/>
                </a:lnTo>
                <a:lnTo>
                  <a:pt x="1838326" y="445273"/>
                </a:lnTo>
                <a:lnTo>
                  <a:pt x="1842453" y="449401"/>
                </a:lnTo>
                <a:lnTo>
                  <a:pt x="1845628" y="453848"/>
                </a:lnTo>
                <a:lnTo>
                  <a:pt x="1849121" y="458612"/>
                </a:lnTo>
                <a:lnTo>
                  <a:pt x="1851978" y="463693"/>
                </a:lnTo>
                <a:lnTo>
                  <a:pt x="1854201" y="469728"/>
                </a:lnTo>
                <a:lnTo>
                  <a:pt x="1856423" y="475762"/>
                </a:lnTo>
                <a:lnTo>
                  <a:pt x="1858328" y="482114"/>
                </a:lnTo>
                <a:lnTo>
                  <a:pt x="1859916" y="488784"/>
                </a:lnTo>
                <a:lnTo>
                  <a:pt x="1860868" y="496088"/>
                </a:lnTo>
                <a:lnTo>
                  <a:pt x="1861503" y="502123"/>
                </a:lnTo>
                <a:lnTo>
                  <a:pt x="1862138" y="507839"/>
                </a:lnTo>
                <a:lnTo>
                  <a:pt x="1862138" y="513874"/>
                </a:lnTo>
                <a:lnTo>
                  <a:pt x="1861503" y="519908"/>
                </a:lnTo>
                <a:lnTo>
                  <a:pt x="1861186" y="526260"/>
                </a:lnTo>
                <a:lnTo>
                  <a:pt x="1860868" y="532294"/>
                </a:lnTo>
                <a:lnTo>
                  <a:pt x="1858963" y="544998"/>
                </a:lnTo>
                <a:lnTo>
                  <a:pt x="1856106" y="557385"/>
                </a:lnTo>
                <a:lnTo>
                  <a:pt x="1852296" y="569771"/>
                </a:lnTo>
                <a:lnTo>
                  <a:pt x="1847851" y="582157"/>
                </a:lnTo>
                <a:lnTo>
                  <a:pt x="1842771" y="593908"/>
                </a:lnTo>
                <a:lnTo>
                  <a:pt x="1836738" y="605342"/>
                </a:lnTo>
                <a:lnTo>
                  <a:pt x="1833881" y="611059"/>
                </a:lnTo>
                <a:lnTo>
                  <a:pt x="1830071" y="616140"/>
                </a:lnTo>
                <a:lnTo>
                  <a:pt x="1826578" y="621540"/>
                </a:lnTo>
                <a:lnTo>
                  <a:pt x="1823086" y="626621"/>
                </a:lnTo>
                <a:lnTo>
                  <a:pt x="1818958" y="631385"/>
                </a:lnTo>
                <a:lnTo>
                  <a:pt x="1814831" y="635831"/>
                </a:lnTo>
                <a:lnTo>
                  <a:pt x="1810703" y="640278"/>
                </a:lnTo>
                <a:lnTo>
                  <a:pt x="1806258" y="644407"/>
                </a:lnTo>
                <a:lnTo>
                  <a:pt x="1801813" y="648218"/>
                </a:lnTo>
                <a:lnTo>
                  <a:pt x="1797051" y="652029"/>
                </a:lnTo>
                <a:lnTo>
                  <a:pt x="1792288" y="655205"/>
                </a:lnTo>
                <a:lnTo>
                  <a:pt x="1787208" y="658063"/>
                </a:lnTo>
                <a:lnTo>
                  <a:pt x="1782128" y="660922"/>
                </a:lnTo>
                <a:lnTo>
                  <a:pt x="1777048" y="663145"/>
                </a:lnTo>
                <a:lnTo>
                  <a:pt x="1771651" y="681248"/>
                </a:lnTo>
                <a:lnTo>
                  <a:pt x="1766571" y="699033"/>
                </a:lnTo>
                <a:lnTo>
                  <a:pt x="1760538" y="716501"/>
                </a:lnTo>
                <a:lnTo>
                  <a:pt x="1754188" y="733969"/>
                </a:lnTo>
                <a:lnTo>
                  <a:pt x="1747521" y="751437"/>
                </a:lnTo>
                <a:lnTo>
                  <a:pt x="1740218" y="768587"/>
                </a:lnTo>
                <a:lnTo>
                  <a:pt x="1732598" y="785420"/>
                </a:lnTo>
                <a:lnTo>
                  <a:pt x="1724661" y="801618"/>
                </a:lnTo>
                <a:lnTo>
                  <a:pt x="1716406" y="817497"/>
                </a:lnTo>
                <a:lnTo>
                  <a:pt x="1707516" y="833695"/>
                </a:lnTo>
                <a:lnTo>
                  <a:pt x="1698308" y="848940"/>
                </a:lnTo>
                <a:lnTo>
                  <a:pt x="1688148" y="863867"/>
                </a:lnTo>
                <a:lnTo>
                  <a:pt x="1677988" y="878159"/>
                </a:lnTo>
                <a:lnTo>
                  <a:pt x="1667511" y="892451"/>
                </a:lnTo>
                <a:lnTo>
                  <a:pt x="1656716" y="905790"/>
                </a:lnTo>
                <a:lnTo>
                  <a:pt x="1644968" y="918811"/>
                </a:lnTo>
                <a:lnTo>
                  <a:pt x="1633221" y="931515"/>
                </a:lnTo>
                <a:lnTo>
                  <a:pt x="1620838" y="943266"/>
                </a:lnTo>
                <a:lnTo>
                  <a:pt x="1607821" y="954382"/>
                </a:lnTo>
                <a:lnTo>
                  <a:pt x="1594803" y="964863"/>
                </a:lnTo>
                <a:lnTo>
                  <a:pt x="1581151" y="974709"/>
                </a:lnTo>
                <a:lnTo>
                  <a:pt x="1567181" y="983919"/>
                </a:lnTo>
                <a:lnTo>
                  <a:pt x="1552576" y="992176"/>
                </a:lnTo>
                <a:lnTo>
                  <a:pt x="1545273" y="996305"/>
                </a:lnTo>
                <a:lnTo>
                  <a:pt x="1537336" y="1000116"/>
                </a:lnTo>
                <a:lnTo>
                  <a:pt x="1530033" y="1003610"/>
                </a:lnTo>
                <a:lnTo>
                  <a:pt x="1522096" y="1006786"/>
                </a:lnTo>
                <a:lnTo>
                  <a:pt x="1513841" y="1010279"/>
                </a:lnTo>
                <a:lnTo>
                  <a:pt x="1506221" y="1012820"/>
                </a:lnTo>
                <a:lnTo>
                  <a:pt x="1497966" y="1015679"/>
                </a:lnTo>
                <a:lnTo>
                  <a:pt x="1489711" y="1017902"/>
                </a:lnTo>
                <a:lnTo>
                  <a:pt x="1481456" y="1020443"/>
                </a:lnTo>
                <a:lnTo>
                  <a:pt x="1473201" y="1022348"/>
                </a:lnTo>
                <a:lnTo>
                  <a:pt x="1464628" y="1024254"/>
                </a:lnTo>
                <a:lnTo>
                  <a:pt x="1455738" y="1025842"/>
                </a:lnTo>
                <a:lnTo>
                  <a:pt x="1447166" y="1027112"/>
                </a:lnTo>
                <a:lnTo>
                  <a:pt x="1438276" y="1028383"/>
                </a:lnTo>
                <a:lnTo>
                  <a:pt x="1429068" y="1029018"/>
                </a:lnTo>
                <a:lnTo>
                  <a:pt x="1419860" y="1029971"/>
                </a:lnTo>
                <a:lnTo>
                  <a:pt x="1410653" y="1030288"/>
                </a:lnTo>
                <a:lnTo>
                  <a:pt x="1401445" y="1030288"/>
                </a:lnTo>
                <a:lnTo>
                  <a:pt x="1391920" y="1030288"/>
                </a:lnTo>
                <a:lnTo>
                  <a:pt x="1382713" y="1029971"/>
                </a:lnTo>
                <a:lnTo>
                  <a:pt x="1373823" y="1029018"/>
                </a:lnTo>
                <a:lnTo>
                  <a:pt x="1364933" y="1028383"/>
                </a:lnTo>
                <a:lnTo>
                  <a:pt x="1356043" y="1027112"/>
                </a:lnTo>
                <a:lnTo>
                  <a:pt x="1347153" y="1025842"/>
                </a:lnTo>
                <a:lnTo>
                  <a:pt x="1338580" y="1024254"/>
                </a:lnTo>
                <a:lnTo>
                  <a:pt x="1330008" y="1022348"/>
                </a:lnTo>
                <a:lnTo>
                  <a:pt x="1321753" y="1020443"/>
                </a:lnTo>
                <a:lnTo>
                  <a:pt x="1313180" y="1018219"/>
                </a:lnTo>
                <a:lnTo>
                  <a:pt x="1305243" y="1015679"/>
                </a:lnTo>
                <a:lnTo>
                  <a:pt x="1297305" y="1013138"/>
                </a:lnTo>
                <a:lnTo>
                  <a:pt x="1289050" y="1010279"/>
                </a:lnTo>
                <a:lnTo>
                  <a:pt x="1281430" y="1007104"/>
                </a:lnTo>
                <a:lnTo>
                  <a:pt x="1273493" y="1003928"/>
                </a:lnTo>
                <a:lnTo>
                  <a:pt x="1266190" y="1000434"/>
                </a:lnTo>
                <a:lnTo>
                  <a:pt x="1250950" y="992812"/>
                </a:lnTo>
                <a:lnTo>
                  <a:pt x="1236345" y="984554"/>
                </a:lnTo>
                <a:lnTo>
                  <a:pt x="1222693" y="975344"/>
                </a:lnTo>
                <a:lnTo>
                  <a:pt x="1209040" y="965498"/>
                </a:lnTo>
                <a:lnTo>
                  <a:pt x="1196023" y="955017"/>
                </a:lnTo>
                <a:lnTo>
                  <a:pt x="1183005" y="943901"/>
                </a:lnTo>
                <a:lnTo>
                  <a:pt x="1170623" y="932150"/>
                </a:lnTo>
                <a:lnTo>
                  <a:pt x="1158875" y="919764"/>
                </a:lnTo>
                <a:lnTo>
                  <a:pt x="1147128" y="907378"/>
                </a:lnTo>
                <a:lnTo>
                  <a:pt x="1136333" y="893721"/>
                </a:lnTo>
                <a:lnTo>
                  <a:pt x="1125538" y="879747"/>
                </a:lnTo>
                <a:lnTo>
                  <a:pt x="1115695" y="865455"/>
                </a:lnTo>
                <a:lnTo>
                  <a:pt x="1105853" y="850845"/>
                </a:lnTo>
                <a:lnTo>
                  <a:pt x="1096645" y="835601"/>
                </a:lnTo>
                <a:lnTo>
                  <a:pt x="1087755" y="820038"/>
                </a:lnTo>
                <a:lnTo>
                  <a:pt x="1079183" y="803841"/>
                </a:lnTo>
                <a:lnTo>
                  <a:pt x="1070928" y="787643"/>
                </a:lnTo>
                <a:lnTo>
                  <a:pt x="1063625" y="770811"/>
                </a:lnTo>
                <a:lnTo>
                  <a:pt x="1056323" y="753978"/>
                </a:lnTo>
                <a:lnTo>
                  <a:pt x="1049655" y="737145"/>
                </a:lnTo>
                <a:lnTo>
                  <a:pt x="1043305" y="719677"/>
                </a:lnTo>
                <a:lnTo>
                  <a:pt x="1037273" y="702209"/>
                </a:lnTo>
                <a:lnTo>
                  <a:pt x="1031558" y="684106"/>
                </a:lnTo>
                <a:lnTo>
                  <a:pt x="1026795" y="666321"/>
                </a:lnTo>
                <a:lnTo>
                  <a:pt x="1020763" y="664415"/>
                </a:lnTo>
                <a:lnTo>
                  <a:pt x="1015365" y="662827"/>
                </a:lnTo>
                <a:lnTo>
                  <a:pt x="1009650" y="659969"/>
                </a:lnTo>
                <a:lnTo>
                  <a:pt x="1004253" y="657110"/>
                </a:lnTo>
                <a:lnTo>
                  <a:pt x="998855" y="653617"/>
                </a:lnTo>
                <a:lnTo>
                  <a:pt x="993775" y="650441"/>
                </a:lnTo>
                <a:lnTo>
                  <a:pt x="989013" y="646312"/>
                </a:lnTo>
                <a:lnTo>
                  <a:pt x="984250" y="642183"/>
                </a:lnTo>
                <a:lnTo>
                  <a:pt x="979805" y="637737"/>
                </a:lnTo>
                <a:lnTo>
                  <a:pt x="975360" y="632973"/>
                </a:lnTo>
                <a:lnTo>
                  <a:pt x="970598" y="627891"/>
                </a:lnTo>
                <a:lnTo>
                  <a:pt x="966788" y="622492"/>
                </a:lnTo>
                <a:lnTo>
                  <a:pt x="962978" y="617411"/>
                </a:lnTo>
                <a:lnTo>
                  <a:pt x="959168" y="611376"/>
                </a:lnTo>
                <a:lnTo>
                  <a:pt x="955358" y="605660"/>
                </a:lnTo>
                <a:lnTo>
                  <a:pt x="952500" y="599625"/>
                </a:lnTo>
                <a:lnTo>
                  <a:pt x="949325" y="593591"/>
                </a:lnTo>
                <a:lnTo>
                  <a:pt x="946468" y="587239"/>
                </a:lnTo>
                <a:lnTo>
                  <a:pt x="943610" y="580887"/>
                </a:lnTo>
                <a:lnTo>
                  <a:pt x="941388" y="574535"/>
                </a:lnTo>
                <a:lnTo>
                  <a:pt x="939165" y="567865"/>
                </a:lnTo>
                <a:lnTo>
                  <a:pt x="937260" y="561196"/>
                </a:lnTo>
                <a:lnTo>
                  <a:pt x="935355" y="554526"/>
                </a:lnTo>
                <a:lnTo>
                  <a:pt x="934085" y="547857"/>
                </a:lnTo>
                <a:lnTo>
                  <a:pt x="932815" y="541505"/>
                </a:lnTo>
                <a:lnTo>
                  <a:pt x="931863" y="534835"/>
                </a:lnTo>
                <a:lnTo>
                  <a:pt x="930910" y="528166"/>
                </a:lnTo>
                <a:lnTo>
                  <a:pt x="930593" y="521496"/>
                </a:lnTo>
                <a:lnTo>
                  <a:pt x="930275" y="515144"/>
                </a:lnTo>
                <a:lnTo>
                  <a:pt x="930275" y="508792"/>
                </a:lnTo>
                <a:lnTo>
                  <a:pt x="930593" y="502440"/>
                </a:lnTo>
                <a:lnTo>
                  <a:pt x="931228" y="496088"/>
                </a:lnTo>
                <a:lnTo>
                  <a:pt x="932498" y="488148"/>
                </a:lnTo>
                <a:lnTo>
                  <a:pt x="934403" y="480526"/>
                </a:lnTo>
                <a:lnTo>
                  <a:pt x="936625" y="473539"/>
                </a:lnTo>
                <a:lnTo>
                  <a:pt x="939165" y="466869"/>
                </a:lnTo>
                <a:lnTo>
                  <a:pt x="942023" y="460835"/>
                </a:lnTo>
                <a:lnTo>
                  <a:pt x="945515" y="455436"/>
                </a:lnTo>
                <a:lnTo>
                  <a:pt x="949325" y="450037"/>
                </a:lnTo>
                <a:lnTo>
                  <a:pt x="953770" y="445273"/>
                </a:lnTo>
                <a:lnTo>
                  <a:pt x="958215" y="440826"/>
                </a:lnTo>
                <a:lnTo>
                  <a:pt x="962978" y="437015"/>
                </a:lnTo>
                <a:lnTo>
                  <a:pt x="968058" y="433204"/>
                </a:lnTo>
                <a:lnTo>
                  <a:pt x="973773" y="430345"/>
                </a:lnTo>
                <a:lnTo>
                  <a:pt x="979805" y="427805"/>
                </a:lnTo>
                <a:lnTo>
                  <a:pt x="985520" y="425264"/>
                </a:lnTo>
                <a:lnTo>
                  <a:pt x="992188" y="423358"/>
                </a:lnTo>
                <a:lnTo>
                  <a:pt x="998855" y="421453"/>
                </a:lnTo>
                <a:lnTo>
                  <a:pt x="1000443" y="399538"/>
                </a:lnTo>
                <a:lnTo>
                  <a:pt x="1002983" y="377942"/>
                </a:lnTo>
                <a:lnTo>
                  <a:pt x="1006475" y="356663"/>
                </a:lnTo>
                <a:lnTo>
                  <a:pt x="1010603" y="336019"/>
                </a:lnTo>
                <a:lnTo>
                  <a:pt x="1015365" y="315057"/>
                </a:lnTo>
                <a:lnTo>
                  <a:pt x="1020763" y="295049"/>
                </a:lnTo>
                <a:lnTo>
                  <a:pt x="1027748" y="275358"/>
                </a:lnTo>
                <a:lnTo>
                  <a:pt x="1034733" y="256302"/>
                </a:lnTo>
                <a:lnTo>
                  <a:pt x="1042353" y="237564"/>
                </a:lnTo>
                <a:lnTo>
                  <a:pt x="1051243" y="219143"/>
                </a:lnTo>
                <a:lnTo>
                  <a:pt x="1060768" y="201675"/>
                </a:lnTo>
                <a:lnTo>
                  <a:pt x="1065530" y="193417"/>
                </a:lnTo>
                <a:lnTo>
                  <a:pt x="1070610" y="184842"/>
                </a:lnTo>
                <a:lnTo>
                  <a:pt x="1076008" y="176585"/>
                </a:lnTo>
                <a:lnTo>
                  <a:pt x="1081405" y="168327"/>
                </a:lnTo>
                <a:lnTo>
                  <a:pt x="1087120" y="160070"/>
                </a:lnTo>
                <a:lnTo>
                  <a:pt x="1092835" y="152447"/>
                </a:lnTo>
                <a:lnTo>
                  <a:pt x="1098868" y="144507"/>
                </a:lnTo>
                <a:lnTo>
                  <a:pt x="1104900" y="137202"/>
                </a:lnTo>
                <a:lnTo>
                  <a:pt x="1111250" y="129580"/>
                </a:lnTo>
                <a:lnTo>
                  <a:pt x="1117600" y="122593"/>
                </a:lnTo>
                <a:lnTo>
                  <a:pt x="1124268" y="115606"/>
                </a:lnTo>
                <a:lnTo>
                  <a:pt x="1131253" y="108619"/>
                </a:lnTo>
                <a:lnTo>
                  <a:pt x="1137920" y="101949"/>
                </a:lnTo>
                <a:lnTo>
                  <a:pt x="1144905" y="95597"/>
                </a:lnTo>
                <a:lnTo>
                  <a:pt x="1152525" y="89245"/>
                </a:lnTo>
                <a:lnTo>
                  <a:pt x="1159828" y="82893"/>
                </a:lnTo>
                <a:lnTo>
                  <a:pt x="1167130" y="76859"/>
                </a:lnTo>
                <a:lnTo>
                  <a:pt x="1175068" y="71460"/>
                </a:lnTo>
                <a:lnTo>
                  <a:pt x="1183005" y="65743"/>
                </a:lnTo>
                <a:lnTo>
                  <a:pt x="1190943" y="60661"/>
                </a:lnTo>
                <a:lnTo>
                  <a:pt x="1198880" y="55262"/>
                </a:lnTo>
                <a:lnTo>
                  <a:pt x="1207453" y="50498"/>
                </a:lnTo>
                <a:lnTo>
                  <a:pt x="1216025" y="45734"/>
                </a:lnTo>
                <a:lnTo>
                  <a:pt x="1224598" y="41288"/>
                </a:lnTo>
                <a:lnTo>
                  <a:pt x="1233170" y="36841"/>
                </a:lnTo>
                <a:lnTo>
                  <a:pt x="1242060" y="32713"/>
                </a:lnTo>
                <a:lnTo>
                  <a:pt x="1250950" y="28902"/>
                </a:lnTo>
                <a:lnTo>
                  <a:pt x="1260158" y="25408"/>
                </a:lnTo>
                <a:lnTo>
                  <a:pt x="1269365" y="21914"/>
                </a:lnTo>
                <a:lnTo>
                  <a:pt x="1278890" y="19056"/>
                </a:lnTo>
                <a:lnTo>
                  <a:pt x="1288415" y="15880"/>
                </a:lnTo>
                <a:lnTo>
                  <a:pt x="1297940" y="13339"/>
                </a:lnTo>
                <a:lnTo>
                  <a:pt x="1307783" y="10798"/>
                </a:lnTo>
                <a:lnTo>
                  <a:pt x="1317625" y="8575"/>
                </a:lnTo>
                <a:lnTo>
                  <a:pt x="1327785" y="6670"/>
                </a:lnTo>
                <a:lnTo>
                  <a:pt x="1337945" y="4764"/>
                </a:lnTo>
                <a:lnTo>
                  <a:pt x="1348105" y="3494"/>
                </a:lnTo>
                <a:lnTo>
                  <a:pt x="1358583" y="2223"/>
                </a:lnTo>
                <a:lnTo>
                  <a:pt x="1369060" y="1588"/>
                </a:lnTo>
                <a:lnTo>
                  <a:pt x="1379855" y="635"/>
                </a:lnTo>
                <a:lnTo>
                  <a:pt x="1390650" y="318"/>
                </a:lnTo>
                <a:lnTo>
                  <a:pt x="1401445" y="0"/>
                </a:lnTo>
                <a:close/>
              </a:path>
            </a:pathLst>
          </a:custGeom>
          <a:gradFill>
            <a:gsLst>
              <a:gs pos="0">
                <a:srgbClr val="FEEFAC"/>
              </a:gs>
              <a:gs pos="94000">
                <a:srgbClr val="E9BE61"/>
              </a:gs>
            </a:gsLst>
            <a:lin ang="5400000" scaled="1"/>
          </a:gra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A11752"/>
              </a:solidFill>
              <a:cs typeface="+mn-ea"/>
              <a:sym typeface="+mn-lt"/>
            </a:endParaRPr>
          </a:p>
        </p:txBody>
      </p:sp>
      <p:sp>
        <p:nvSpPr>
          <p:cNvPr id="8" name="椭圆 7">
            <a:extLst>
              <a:ext uri="{FF2B5EF4-FFF2-40B4-BE49-F238E27FC236}">
                <a16:creationId xmlns:a16="http://schemas.microsoft.com/office/drawing/2014/main" xmlns="" id="{A1178A58-7CF5-40AA-8E28-AA3CF97413DB}"/>
              </a:ext>
            </a:extLst>
          </p:cNvPr>
          <p:cNvSpPr/>
          <p:nvPr/>
        </p:nvSpPr>
        <p:spPr>
          <a:xfrm>
            <a:off x="4049856" y="3001505"/>
            <a:ext cx="516910" cy="516910"/>
          </a:xfrm>
          <a:prstGeom prst="ellipse">
            <a:avLst/>
          </a:prstGeom>
          <a:gradFill>
            <a:gsLst>
              <a:gs pos="0">
                <a:srgbClr val="C30F0F">
                  <a:lumMod val="90000"/>
                  <a:lumOff val="10000"/>
                </a:srgbClr>
              </a:gs>
              <a:gs pos="45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dirty="0">
                <a:ln w="19050">
                  <a:noFill/>
                </a:ln>
                <a:gradFill>
                  <a:gsLst>
                    <a:gs pos="100000">
                      <a:srgbClr val="E9BE61"/>
                    </a:gs>
                    <a:gs pos="49000">
                      <a:srgbClr val="FEEFAC"/>
                    </a:gs>
                  </a:gsLst>
                  <a:lin ang="5400000" scaled="0"/>
                </a:gradFill>
                <a:cs typeface="+mn-ea"/>
                <a:sym typeface="+mn-lt"/>
              </a:rPr>
              <a:t>1</a:t>
            </a:r>
            <a:endParaRPr lang="zh-CN" altLang="en-US" sz="2400" dirty="0">
              <a:ln w="19050">
                <a:noFill/>
              </a:ln>
              <a:gradFill>
                <a:gsLst>
                  <a:gs pos="100000">
                    <a:srgbClr val="E9BE61"/>
                  </a:gs>
                  <a:gs pos="49000">
                    <a:srgbClr val="FEEFAC"/>
                  </a:gs>
                </a:gsLst>
                <a:lin ang="5400000" scaled="0"/>
              </a:gradFill>
              <a:cs typeface="+mn-ea"/>
              <a:sym typeface="+mn-lt"/>
            </a:endParaRPr>
          </a:p>
        </p:txBody>
      </p:sp>
      <p:sp>
        <p:nvSpPr>
          <p:cNvPr id="9" name="Aitds3">
            <a:extLst>
              <a:ext uri="{FF2B5EF4-FFF2-40B4-BE49-F238E27FC236}">
                <a16:creationId xmlns:a16="http://schemas.microsoft.com/office/drawing/2014/main" xmlns="" id="{0E337564-21FC-4D43-938A-6DF8EA2B59BD}"/>
              </a:ext>
            </a:extLst>
          </p:cNvPr>
          <p:cNvSpPr/>
          <p:nvPr/>
        </p:nvSpPr>
        <p:spPr>
          <a:xfrm>
            <a:off x="1186457" y="3587225"/>
            <a:ext cx="3380309" cy="2240357"/>
          </a:xfrm>
          <a:prstGeom prst="rect">
            <a:avLst/>
          </a:prstGeom>
        </p:spPr>
        <p:txBody>
          <a:bodyPr wrap="square">
            <a:spAutoFit/>
          </a:bodyPr>
          <a:lstStyle/>
          <a:p>
            <a:pPr algn="r">
              <a:lnSpc>
                <a:spcPct val="110000"/>
              </a:lnSpc>
            </a:pPr>
            <a:r>
              <a:rPr lang="zh-CN" altLang="en-US" sz="1600" dirty="0">
                <a:solidFill>
                  <a:schemeClr val="tx1">
                    <a:lumMod val="75000"/>
                    <a:lumOff val="25000"/>
                  </a:schemeClr>
                </a:solidFill>
                <a:cs typeface="+mn-ea"/>
                <a:sym typeface="+mn-lt"/>
              </a:rPr>
              <a:t>我们现在所处的，是一个船到中流浪更急、人到半山路更陡的时候，是一个愈进愈难、愈进愈险而又不进则退、非进不可的时候。改革开放已走过千山万水，但仍需跋山涉水，摆在全党全国各族人民面前的使命更光荣、任务更艰巨、挑战更严峻、工作更伟大</a:t>
            </a:r>
          </a:p>
        </p:txBody>
      </p:sp>
      <p:sp>
        <p:nvSpPr>
          <p:cNvPr id="11" name="Aitds3">
            <a:extLst>
              <a:ext uri="{FF2B5EF4-FFF2-40B4-BE49-F238E27FC236}">
                <a16:creationId xmlns:a16="http://schemas.microsoft.com/office/drawing/2014/main" xmlns="" id="{799D663A-7210-4ECE-A471-B47481F436A2}"/>
              </a:ext>
            </a:extLst>
          </p:cNvPr>
          <p:cNvSpPr/>
          <p:nvPr/>
        </p:nvSpPr>
        <p:spPr>
          <a:xfrm>
            <a:off x="1571537" y="3010854"/>
            <a:ext cx="2386802" cy="497957"/>
          </a:xfrm>
          <a:prstGeom prst="rect">
            <a:avLst/>
          </a:prstGeom>
        </p:spPr>
        <p:txBody>
          <a:bodyPr wrap="square">
            <a:spAutoFit/>
          </a:bodyPr>
          <a:lstStyle/>
          <a:p>
            <a:pPr algn="r">
              <a:lnSpc>
                <a:spcPct val="120000"/>
              </a:lnSpc>
            </a:pPr>
            <a:r>
              <a:rPr lang="zh-CN" altLang="en-US" sz="2400" dirty="0">
                <a:gradFill>
                  <a:gsLst>
                    <a:gs pos="0">
                      <a:schemeClr val="accent1">
                        <a:lumMod val="90000"/>
                        <a:lumOff val="10000"/>
                      </a:schemeClr>
                    </a:gs>
                    <a:gs pos="100000">
                      <a:schemeClr val="accent1"/>
                    </a:gs>
                  </a:gsLst>
                  <a:lin ang="5400000" scaled="1"/>
                </a:gradFill>
                <a:cs typeface="+mn-ea"/>
                <a:sym typeface="+mn-lt"/>
              </a:rPr>
              <a:t>我们现在所处的</a:t>
            </a:r>
          </a:p>
        </p:txBody>
      </p:sp>
      <p:sp>
        <p:nvSpPr>
          <p:cNvPr id="12" name="椭圆 11">
            <a:extLst>
              <a:ext uri="{FF2B5EF4-FFF2-40B4-BE49-F238E27FC236}">
                <a16:creationId xmlns:a16="http://schemas.microsoft.com/office/drawing/2014/main" xmlns="" id="{919B0605-4DBE-4177-A740-86038D8C5F40}"/>
              </a:ext>
            </a:extLst>
          </p:cNvPr>
          <p:cNvSpPr/>
          <p:nvPr/>
        </p:nvSpPr>
        <p:spPr>
          <a:xfrm>
            <a:off x="7602414" y="4941594"/>
            <a:ext cx="516910" cy="516910"/>
          </a:xfrm>
          <a:prstGeom prst="ellipse">
            <a:avLst/>
          </a:prstGeom>
          <a:gradFill>
            <a:gsLst>
              <a:gs pos="0">
                <a:srgbClr val="C30F0F">
                  <a:lumMod val="90000"/>
                  <a:lumOff val="10000"/>
                </a:srgbClr>
              </a:gs>
              <a:gs pos="45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dirty="0">
                <a:ln w="19050">
                  <a:noFill/>
                </a:ln>
                <a:gradFill>
                  <a:gsLst>
                    <a:gs pos="100000">
                      <a:srgbClr val="E9BE61"/>
                    </a:gs>
                    <a:gs pos="49000">
                      <a:srgbClr val="FEEFAC"/>
                    </a:gs>
                  </a:gsLst>
                  <a:lin ang="5400000" scaled="0"/>
                </a:gradFill>
                <a:cs typeface="+mn-ea"/>
                <a:sym typeface="+mn-lt"/>
              </a:rPr>
              <a:t>2</a:t>
            </a:r>
            <a:endParaRPr lang="zh-CN" altLang="en-US" sz="2400" dirty="0">
              <a:ln w="19050">
                <a:noFill/>
              </a:ln>
              <a:gradFill>
                <a:gsLst>
                  <a:gs pos="100000">
                    <a:srgbClr val="E9BE61"/>
                  </a:gs>
                  <a:gs pos="49000">
                    <a:srgbClr val="FEEFAC"/>
                  </a:gs>
                </a:gsLst>
                <a:lin ang="5400000" scaled="0"/>
              </a:gradFill>
              <a:cs typeface="+mn-ea"/>
              <a:sym typeface="+mn-lt"/>
            </a:endParaRPr>
          </a:p>
        </p:txBody>
      </p:sp>
      <p:sp>
        <p:nvSpPr>
          <p:cNvPr id="13" name="Aitds3">
            <a:extLst>
              <a:ext uri="{FF2B5EF4-FFF2-40B4-BE49-F238E27FC236}">
                <a16:creationId xmlns:a16="http://schemas.microsoft.com/office/drawing/2014/main" xmlns="" id="{582EE85B-14F9-49E3-A542-8D81888FB0DB}"/>
              </a:ext>
            </a:extLst>
          </p:cNvPr>
          <p:cNvSpPr/>
          <p:nvPr/>
        </p:nvSpPr>
        <p:spPr>
          <a:xfrm>
            <a:off x="8264399" y="4939616"/>
            <a:ext cx="3102063" cy="497957"/>
          </a:xfrm>
          <a:prstGeom prst="rect">
            <a:avLst/>
          </a:prstGeom>
        </p:spPr>
        <p:txBody>
          <a:bodyPr wrap="square">
            <a:spAutoFit/>
          </a:bodyPr>
          <a:lstStyle/>
          <a:p>
            <a:pPr>
              <a:lnSpc>
                <a:spcPct val="120000"/>
              </a:lnSpc>
            </a:pPr>
            <a:r>
              <a:rPr lang="zh-CN" altLang="en-US" sz="2400" dirty="0">
                <a:gradFill>
                  <a:gsLst>
                    <a:gs pos="0">
                      <a:schemeClr val="accent1">
                        <a:lumMod val="90000"/>
                        <a:lumOff val="10000"/>
                      </a:schemeClr>
                    </a:gs>
                    <a:gs pos="100000">
                      <a:schemeClr val="accent1"/>
                    </a:gs>
                  </a:gsLst>
                  <a:lin ang="5400000" scaled="1"/>
                </a:gradFill>
                <a:cs typeface="+mn-ea"/>
                <a:sym typeface="+mn-lt"/>
              </a:rPr>
              <a:t>为奋斗目标努力前行</a:t>
            </a:r>
          </a:p>
        </p:txBody>
      </p:sp>
      <p:sp>
        <p:nvSpPr>
          <p:cNvPr id="14" name="Aitds3">
            <a:extLst>
              <a:ext uri="{FF2B5EF4-FFF2-40B4-BE49-F238E27FC236}">
                <a16:creationId xmlns:a16="http://schemas.microsoft.com/office/drawing/2014/main" xmlns="" id="{D93681C7-25A1-4CF4-BE75-1CDC765ACE8E}"/>
              </a:ext>
            </a:extLst>
          </p:cNvPr>
          <p:cNvSpPr/>
          <p:nvPr/>
        </p:nvSpPr>
        <p:spPr>
          <a:xfrm>
            <a:off x="7602414" y="3259961"/>
            <a:ext cx="3403128" cy="1427699"/>
          </a:xfrm>
          <a:prstGeom prst="rect">
            <a:avLst/>
          </a:prstGeom>
        </p:spPr>
        <p:txBody>
          <a:bodyPr wrap="square">
            <a:spAutoFit/>
          </a:bodyPr>
          <a:lstStyle/>
          <a:p>
            <a:pPr>
              <a:lnSpc>
                <a:spcPct val="110000"/>
              </a:lnSpc>
            </a:pPr>
            <a:r>
              <a:rPr lang="zh-CN" altLang="en-US" sz="1600" dirty="0">
                <a:solidFill>
                  <a:schemeClr val="tx1">
                    <a:lumMod val="75000"/>
                    <a:lumOff val="25000"/>
                  </a:schemeClr>
                </a:solidFill>
                <a:cs typeface="+mn-ea"/>
                <a:sym typeface="+mn-lt"/>
              </a:rPr>
              <a:t>全党要站在历史和现实交会的高度，牢固树立“四个意识”，自觉坚定“四个自信”，坚决做到“两个维护”，为实现“两个一百年”奋斗目标努力前行。</a:t>
            </a:r>
          </a:p>
        </p:txBody>
      </p:sp>
      <p:sp>
        <p:nvSpPr>
          <p:cNvPr id="15" name="矩形 14">
            <a:extLst>
              <a:ext uri="{FF2B5EF4-FFF2-40B4-BE49-F238E27FC236}">
                <a16:creationId xmlns:a16="http://schemas.microsoft.com/office/drawing/2014/main" xmlns="" id="{81B72C9C-0C04-4A1F-86BB-8E6156C40C59}"/>
              </a:ext>
            </a:extLst>
          </p:cNvPr>
          <p:cNvSpPr/>
          <p:nvPr/>
        </p:nvSpPr>
        <p:spPr>
          <a:xfrm>
            <a:off x="1085058" y="138822"/>
            <a:ext cx="9227342" cy="584775"/>
          </a:xfrm>
          <a:prstGeom prst="rect">
            <a:avLst/>
          </a:prstGeom>
          <a:noFill/>
          <a:ln>
            <a:noFill/>
          </a:ln>
          <a:effectLst/>
        </p:spPr>
        <p:txBody>
          <a:bodyPr wrap="square" rtlCol="0">
            <a:spAutoFit/>
          </a:bodyPr>
          <a:lstStyle/>
          <a:p>
            <a:r>
              <a:rPr lang="zh-CN" altLang="en-US" sz="3200" dirty="0">
                <a:ln w="19050">
                  <a:noFill/>
                </a:ln>
                <a:gradFill>
                  <a:gsLst>
                    <a:gs pos="100000">
                      <a:srgbClr val="E9BE61"/>
                    </a:gs>
                    <a:gs pos="49000">
                      <a:srgbClr val="FEEFAC"/>
                    </a:gs>
                  </a:gsLst>
                  <a:lin ang="5400000" scaled="0"/>
                </a:gradFill>
                <a:cs typeface="+mn-ea"/>
                <a:sym typeface="+mn-lt"/>
              </a:rPr>
              <a:t>向党中央看齐 </a:t>
            </a:r>
          </a:p>
        </p:txBody>
      </p:sp>
      <p:pic>
        <p:nvPicPr>
          <p:cNvPr id="16" name="图片 15" descr="卡通人物&#10;&#10;低可信度描述已自动生成">
            <a:extLst>
              <a:ext uri="{FF2B5EF4-FFF2-40B4-BE49-F238E27FC236}">
                <a16:creationId xmlns:a16="http://schemas.microsoft.com/office/drawing/2014/main" xmlns="" id="{818BD8AA-7942-4573-8DF8-1F04B3B982A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7534" y="173661"/>
            <a:ext cx="578772" cy="515096"/>
          </a:xfrm>
          <a:prstGeom prst="rect">
            <a:avLst/>
          </a:prstGeom>
        </p:spPr>
      </p:pic>
    </p:spTree>
    <p:extLst>
      <p:ext uri="{BB962C8B-B14F-4D97-AF65-F5344CB8AC3E}">
        <p14:creationId xmlns:p14="http://schemas.microsoft.com/office/powerpoint/2010/main" val="339512814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ppt_x"/>
                                          </p:val>
                                        </p:tav>
                                        <p:tav tm="100000">
                                          <p:val>
                                            <p:strVal val="#ppt_x"/>
                                          </p:val>
                                        </p:tav>
                                      </p:tavLst>
                                    </p:anim>
                                    <p:anim calcmode="lin" valueType="num">
                                      <p:cBhvr additive="base">
                                        <p:cTn id="52" dur="500" fill="hold"/>
                                        <p:tgtEl>
                                          <p:spTgt spid="15"/>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ppt_x"/>
                                          </p:val>
                                        </p:tav>
                                        <p:tav tm="100000">
                                          <p:val>
                                            <p:strVal val="#ppt_x"/>
                                          </p:val>
                                        </p:tav>
                                      </p:tavLst>
                                    </p:anim>
                                    <p:anim calcmode="lin" valueType="num">
                                      <p:cBhvr additive="base">
                                        <p:cTn id="5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p:bldP spid="7" grpId="0" animBg="1"/>
      <p:bldP spid="8" grpId="0" animBg="1"/>
      <p:bldP spid="9" grpId="0"/>
      <p:bldP spid="11" grpId="0"/>
      <p:bldP spid="12" grpId="0" animBg="1"/>
      <p:bldP spid="13" grpId="0"/>
      <p:bldP spid="14"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a:extLst>
              <a:ext uri="{FF2B5EF4-FFF2-40B4-BE49-F238E27FC236}">
                <a16:creationId xmlns:a16="http://schemas.microsoft.com/office/drawing/2014/main" xmlns="" id="{DF7DFF4C-C171-4AFD-9BE4-50E8EFD627B0}"/>
              </a:ext>
            </a:extLst>
          </p:cNvPr>
          <p:cNvSpPr txBox="1"/>
          <p:nvPr/>
        </p:nvSpPr>
        <p:spPr>
          <a:xfrm>
            <a:off x="1821168" y="1986270"/>
            <a:ext cx="8669032" cy="1569660"/>
          </a:xfrm>
          <a:prstGeom prst="rect">
            <a:avLst/>
          </a:prstGeom>
          <a:noFill/>
          <a:ln>
            <a:noFill/>
          </a:ln>
          <a:effectLst/>
        </p:spPr>
        <p:txBody>
          <a:bodyPr wrap="square" rtlCol="0">
            <a:spAutoFit/>
          </a:bodyPr>
          <a:lstStyle>
            <a:defPPr>
              <a:defRPr lang="zh-CN"/>
            </a:defPPr>
            <a:lvl1pPr algn="ctr">
              <a:defRPr sz="8000" i="1" spc="-300">
                <a:ln w="19050">
                  <a:noFill/>
                </a:ln>
                <a:gradFill>
                  <a:gsLst>
                    <a:gs pos="100000">
                      <a:srgbClr val="E9BE61"/>
                    </a:gs>
                    <a:gs pos="49000">
                      <a:srgbClr val="FEEFAC"/>
                    </a:gs>
                  </a:gsLst>
                  <a:lin ang="5400000" scaled="0"/>
                </a:gradFill>
                <a:effectLst>
                  <a:outerShdw blurRad="254000" dist="114300" dir="5400000" algn="ctr" rotWithShape="0">
                    <a:srgbClr val="000000">
                      <a:alpha val="23000"/>
                    </a:srgbClr>
                  </a:outerShdw>
                </a:effectLst>
                <a:latin typeface="字魂143号-正酷超级黑" panose="00000500000000000000" pitchFamily="2" charset="-122"/>
                <a:ea typeface="字魂143号-正酷超级黑" panose="00000500000000000000" pitchFamily="2" charset="-122"/>
              </a:defRPr>
            </a:lvl1pPr>
          </a:lstStyle>
          <a:p>
            <a:pPr algn="dist"/>
            <a:r>
              <a:rPr lang="zh-CN" altLang="en-US" sz="9600" i="0" spc="0" dirty="0">
                <a:latin typeface="汉仪大宋简" panose="02010609000101010101" pitchFamily="49" charset="-122"/>
                <a:ea typeface="汉仪大宋简" panose="02010609000101010101" pitchFamily="49" charset="-122"/>
                <a:cs typeface="+mn-ea"/>
                <a:sym typeface="+mn-lt"/>
              </a:rPr>
              <a:t>感谢大家观看</a:t>
            </a:r>
          </a:p>
        </p:txBody>
      </p:sp>
      <p:cxnSp>
        <p:nvCxnSpPr>
          <p:cNvPr id="27" name="直接连接符 26">
            <a:extLst>
              <a:ext uri="{FF2B5EF4-FFF2-40B4-BE49-F238E27FC236}">
                <a16:creationId xmlns:a16="http://schemas.microsoft.com/office/drawing/2014/main" xmlns="" id="{4742EB67-42C5-40FC-BE4D-9A0D06FCC1C8}"/>
              </a:ext>
            </a:extLst>
          </p:cNvPr>
          <p:cNvCxnSpPr>
            <a:cxnSpLocks/>
          </p:cNvCxnSpPr>
          <p:nvPr/>
        </p:nvCxnSpPr>
        <p:spPr>
          <a:xfrm flipH="1">
            <a:off x="911241" y="3741901"/>
            <a:ext cx="1306689" cy="0"/>
          </a:xfrm>
          <a:prstGeom prst="line">
            <a:avLst/>
          </a:prstGeom>
          <a:ln w="25400" cap="rnd">
            <a:gradFill>
              <a:gsLst>
                <a:gs pos="0">
                  <a:srgbClr val="FEEFAC"/>
                </a:gs>
                <a:gs pos="100000">
                  <a:srgbClr val="A70C0A">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xmlns="" id="{DEB89045-FB25-42A2-94AA-EA0092A40664}"/>
              </a:ext>
            </a:extLst>
          </p:cNvPr>
          <p:cNvSpPr txBox="1"/>
          <p:nvPr/>
        </p:nvSpPr>
        <p:spPr>
          <a:xfrm>
            <a:off x="5932430" y="785263"/>
            <a:ext cx="2927679" cy="1323439"/>
          </a:xfrm>
          <a:prstGeom prst="rect">
            <a:avLst/>
          </a:prstGeom>
          <a:noFill/>
          <a:ln>
            <a:noFill/>
          </a:ln>
          <a:effectLst/>
        </p:spPr>
        <p:txBody>
          <a:bodyPr wrap="square" rtlCol="0">
            <a:spAutoFit/>
          </a:bodyPr>
          <a:lstStyle>
            <a:defPPr>
              <a:defRPr lang="zh-CN"/>
            </a:defPPr>
            <a:lvl1pPr algn="ctr">
              <a:defRPr sz="8000" i="1" spc="-300">
                <a:ln w="19050">
                  <a:noFill/>
                </a:ln>
                <a:gradFill>
                  <a:gsLst>
                    <a:gs pos="100000">
                      <a:srgbClr val="E9BE61"/>
                    </a:gs>
                    <a:gs pos="49000">
                      <a:srgbClr val="FEEFAC"/>
                    </a:gs>
                  </a:gsLst>
                  <a:lin ang="5400000" scaled="0"/>
                </a:gradFill>
                <a:effectLst>
                  <a:outerShdw blurRad="254000" dist="114300" dir="5400000" algn="ctr" rotWithShape="0">
                    <a:srgbClr val="000000">
                      <a:alpha val="23000"/>
                    </a:srgbClr>
                  </a:outerShdw>
                </a:effectLst>
                <a:latin typeface="字魂143号-正酷超级黑" panose="00000500000000000000" pitchFamily="2" charset="-122"/>
                <a:ea typeface="字魂143号-正酷超级黑" panose="00000500000000000000" pitchFamily="2" charset="-122"/>
              </a:defRPr>
            </a:lvl1pPr>
          </a:lstStyle>
          <a:p>
            <a:pPr algn="l"/>
            <a:r>
              <a:rPr lang="en-US" altLang="zh-CN" i="0" spc="0" dirty="0">
                <a:latin typeface="+mn-lt"/>
                <a:ea typeface="+mn-ea"/>
                <a:cs typeface="+mn-ea"/>
                <a:sym typeface="+mn-lt"/>
              </a:rPr>
              <a:t>100</a:t>
            </a:r>
            <a:endParaRPr lang="zh-CN" altLang="en-US" i="0" spc="0" dirty="0">
              <a:latin typeface="+mn-lt"/>
              <a:ea typeface="+mn-ea"/>
              <a:cs typeface="+mn-ea"/>
              <a:sym typeface="+mn-lt"/>
            </a:endParaRPr>
          </a:p>
        </p:txBody>
      </p:sp>
      <p:sp>
        <p:nvSpPr>
          <p:cNvPr id="19" name="文本框 18">
            <a:extLst>
              <a:ext uri="{FF2B5EF4-FFF2-40B4-BE49-F238E27FC236}">
                <a16:creationId xmlns:a16="http://schemas.microsoft.com/office/drawing/2014/main" xmlns="" id="{4776F211-3476-448E-BF89-94945FF00059}"/>
              </a:ext>
            </a:extLst>
          </p:cNvPr>
          <p:cNvSpPr txBox="1"/>
          <p:nvPr/>
        </p:nvSpPr>
        <p:spPr>
          <a:xfrm>
            <a:off x="2699056" y="1046358"/>
            <a:ext cx="2430607" cy="646331"/>
          </a:xfrm>
          <a:prstGeom prst="rect">
            <a:avLst/>
          </a:prstGeom>
          <a:noFill/>
          <a:ln>
            <a:noFill/>
          </a:ln>
          <a:effectLst/>
        </p:spPr>
        <p:txBody>
          <a:bodyPr wrap="square" rtlCol="0">
            <a:spAutoFit/>
          </a:bodyPr>
          <a:lstStyle>
            <a:defPPr>
              <a:defRPr lang="zh-CN"/>
            </a:defPPr>
            <a:lvl1pPr algn="ctr">
              <a:defRPr sz="8000" i="1" spc="-300">
                <a:ln w="19050">
                  <a:noFill/>
                </a:ln>
                <a:gradFill>
                  <a:gsLst>
                    <a:gs pos="100000">
                      <a:srgbClr val="E9BE61"/>
                    </a:gs>
                    <a:gs pos="49000">
                      <a:srgbClr val="FEEFAC"/>
                    </a:gs>
                  </a:gsLst>
                  <a:lin ang="5400000" scaled="0"/>
                </a:gradFill>
                <a:effectLst>
                  <a:outerShdw blurRad="254000" dist="114300" dir="5400000" algn="ctr" rotWithShape="0">
                    <a:srgbClr val="000000">
                      <a:alpha val="23000"/>
                    </a:srgbClr>
                  </a:outerShdw>
                </a:effectLst>
                <a:latin typeface="字魂143号-正酷超级黑" panose="00000500000000000000" pitchFamily="2" charset="-122"/>
                <a:ea typeface="字魂143号-正酷超级黑" panose="00000500000000000000" pitchFamily="2" charset="-122"/>
              </a:defRPr>
            </a:lvl1pPr>
          </a:lstStyle>
          <a:p>
            <a:pPr algn="r"/>
            <a:r>
              <a:rPr lang="zh-CN" altLang="en-US" sz="3600" i="0" spc="0" dirty="0">
                <a:latin typeface="+mn-lt"/>
                <a:ea typeface="+mn-ea"/>
                <a:cs typeface="+mn-ea"/>
                <a:sym typeface="+mn-lt"/>
              </a:rPr>
              <a:t>热烈庆祝</a:t>
            </a:r>
          </a:p>
        </p:txBody>
      </p:sp>
      <p:sp>
        <p:nvSpPr>
          <p:cNvPr id="21" name="文本框 20">
            <a:extLst>
              <a:ext uri="{FF2B5EF4-FFF2-40B4-BE49-F238E27FC236}">
                <a16:creationId xmlns:a16="http://schemas.microsoft.com/office/drawing/2014/main" xmlns="" id="{FFF016EE-30DE-425A-AE32-7A7B74A334E1}"/>
              </a:ext>
            </a:extLst>
          </p:cNvPr>
          <p:cNvSpPr txBox="1"/>
          <p:nvPr/>
        </p:nvSpPr>
        <p:spPr>
          <a:xfrm>
            <a:off x="3135302" y="1561626"/>
            <a:ext cx="1965785" cy="338554"/>
          </a:xfrm>
          <a:prstGeom prst="rect">
            <a:avLst/>
          </a:prstGeom>
          <a:noFill/>
          <a:ln>
            <a:noFill/>
          </a:ln>
          <a:effectLst/>
        </p:spPr>
        <p:txBody>
          <a:bodyPr wrap="square" rtlCol="0">
            <a:spAutoFit/>
          </a:bodyPr>
          <a:lstStyle>
            <a:defPPr>
              <a:defRPr lang="zh-CN"/>
            </a:defPPr>
            <a:lvl1pPr algn="ctr">
              <a:defRPr sz="8000" i="1" spc="-300">
                <a:ln w="19050">
                  <a:noFill/>
                </a:ln>
                <a:gradFill>
                  <a:gsLst>
                    <a:gs pos="100000">
                      <a:srgbClr val="E9BE61"/>
                    </a:gs>
                    <a:gs pos="49000">
                      <a:srgbClr val="FEEFAC"/>
                    </a:gs>
                  </a:gsLst>
                  <a:lin ang="5400000" scaled="0"/>
                </a:gradFill>
                <a:effectLst>
                  <a:outerShdw blurRad="254000" dist="114300" dir="5400000" algn="ctr" rotWithShape="0">
                    <a:srgbClr val="000000">
                      <a:alpha val="23000"/>
                    </a:srgbClr>
                  </a:outerShdw>
                </a:effectLst>
                <a:latin typeface="字魂143号-正酷超级黑" panose="00000500000000000000" pitchFamily="2" charset="-122"/>
                <a:ea typeface="字魂143号-正酷超级黑" panose="00000500000000000000" pitchFamily="2" charset="-122"/>
              </a:defRPr>
            </a:lvl1pPr>
          </a:lstStyle>
          <a:p>
            <a:pPr algn="dist"/>
            <a:r>
              <a:rPr lang="zh-CN" altLang="en-US" sz="1600" i="0" spc="0" dirty="0">
                <a:latin typeface="+mn-lt"/>
                <a:ea typeface="+mn-ea"/>
                <a:cs typeface="+mn-ea"/>
                <a:sym typeface="+mn-lt"/>
              </a:rPr>
              <a:t>中国共产党成立</a:t>
            </a:r>
          </a:p>
        </p:txBody>
      </p:sp>
      <p:sp>
        <p:nvSpPr>
          <p:cNvPr id="23" name="文本框 22">
            <a:extLst>
              <a:ext uri="{FF2B5EF4-FFF2-40B4-BE49-F238E27FC236}">
                <a16:creationId xmlns:a16="http://schemas.microsoft.com/office/drawing/2014/main" xmlns="" id="{246BB289-557D-4A48-B4FB-79945683683E}"/>
              </a:ext>
            </a:extLst>
          </p:cNvPr>
          <p:cNvSpPr txBox="1"/>
          <p:nvPr/>
        </p:nvSpPr>
        <p:spPr>
          <a:xfrm>
            <a:off x="7780677" y="1290250"/>
            <a:ext cx="1383115" cy="646331"/>
          </a:xfrm>
          <a:prstGeom prst="rect">
            <a:avLst/>
          </a:prstGeom>
          <a:noFill/>
          <a:ln>
            <a:noFill/>
          </a:ln>
          <a:effectLst/>
        </p:spPr>
        <p:txBody>
          <a:bodyPr wrap="square" rtlCol="0">
            <a:spAutoFit/>
          </a:bodyPr>
          <a:lstStyle>
            <a:defPPr>
              <a:defRPr lang="zh-CN"/>
            </a:defPPr>
            <a:lvl1pPr algn="ctr">
              <a:defRPr sz="8000" i="1" spc="-300">
                <a:ln w="19050">
                  <a:noFill/>
                </a:ln>
                <a:gradFill>
                  <a:gsLst>
                    <a:gs pos="100000">
                      <a:srgbClr val="E9BE61"/>
                    </a:gs>
                    <a:gs pos="49000">
                      <a:srgbClr val="FEEFAC"/>
                    </a:gs>
                  </a:gsLst>
                  <a:lin ang="5400000" scaled="0"/>
                </a:gradFill>
                <a:effectLst>
                  <a:outerShdw blurRad="254000" dist="114300" dir="5400000" algn="ctr" rotWithShape="0">
                    <a:srgbClr val="000000">
                      <a:alpha val="23000"/>
                    </a:srgbClr>
                  </a:outerShdw>
                </a:effectLst>
                <a:latin typeface="字魂143号-正酷超级黑" panose="00000500000000000000" pitchFamily="2" charset="-122"/>
                <a:ea typeface="字魂143号-正酷超级黑" panose="00000500000000000000" pitchFamily="2" charset="-122"/>
              </a:defRPr>
            </a:lvl1pPr>
          </a:lstStyle>
          <a:p>
            <a:r>
              <a:rPr lang="zh-CN" altLang="en-US" sz="3600" i="0" spc="0" dirty="0">
                <a:latin typeface="+mn-lt"/>
                <a:ea typeface="+mn-ea"/>
                <a:cs typeface="+mn-ea"/>
                <a:sym typeface="+mn-lt"/>
              </a:rPr>
              <a:t>周年</a:t>
            </a:r>
          </a:p>
        </p:txBody>
      </p:sp>
      <p:sp>
        <p:nvSpPr>
          <p:cNvPr id="26" name="文本框 25">
            <a:extLst>
              <a:ext uri="{FF2B5EF4-FFF2-40B4-BE49-F238E27FC236}">
                <a16:creationId xmlns:a16="http://schemas.microsoft.com/office/drawing/2014/main" xmlns="" id="{276B7D5A-C33C-4923-96B9-40699C5244CB}"/>
              </a:ext>
            </a:extLst>
          </p:cNvPr>
          <p:cNvSpPr txBox="1"/>
          <p:nvPr/>
        </p:nvSpPr>
        <p:spPr>
          <a:xfrm>
            <a:off x="7816937" y="1087764"/>
            <a:ext cx="1191288" cy="261610"/>
          </a:xfrm>
          <a:prstGeom prst="rect">
            <a:avLst/>
          </a:prstGeom>
          <a:noFill/>
          <a:ln>
            <a:noFill/>
          </a:ln>
          <a:effectLst/>
        </p:spPr>
        <p:txBody>
          <a:bodyPr wrap="square" rtlCol="0">
            <a:spAutoFit/>
          </a:bodyPr>
          <a:lstStyle>
            <a:defPPr>
              <a:defRPr lang="zh-CN"/>
            </a:defPPr>
            <a:lvl1pPr algn="ctr">
              <a:defRPr sz="8000" i="1" spc="-300">
                <a:ln w="19050">
                  <a:noFill/>
                </a:ln>
                <a:gradFill>
                  <a:gsLst>
                    <a:gs pos="100000">
                      <a:srgbClr val="E9BE61"/>
                    </a:gs>
                    <a:gs pos="49000">
                      <a:srgbClr val="FEEFAC"/>
                    </a:gs>
                  </a:gsLst>
                  <a:lin ang="5400000" scaled="0"/>
                </a:gradFill>
                <a:effectLst>
                  <a:outerShdw blurRad="254000" dist="114300" dir="5400000" algn="ctr" rotWithShape="0">
                    <a:srgbClr val="000000">
                      <a:alpha val="23000"/>
                    </a:srgbClr>
                  </a:outerShdw>
                </a:effectLst>
                <a:latin typeface="字魂143号-正酷超级黑" panose="00000500000000000000" pitchFamily="2" charset="-122"/>
                <a:ea typeface="字魂143号-正酷超级黑" panose="00000500000000000000" pitchFamily="2" charset="-122"/>
              </a:defRPr>
            </a:lvl1pPr>
          </a:lstStyle>
          <a:p>
            <a:r>
              <a:rPr lang="en-US" altLang="zh-CN" sz="1100" i="0" spc="0" dirty="0">
                <a:latin typeface="+mn-lt"/>
                <a:ea typeface="+mn-ea"/>
                <a:cs typeface="+mn-ea"/>
                <a:sym typeface="+mn-lt"/>
              </a:rPr>
              <a:t>1921-2021</a:t>
            </a:r>
            <a:endParaRPr lang="zh-CN" altLang="en-US" sz="1100" i="0" spc="0" dirty="0">
              <a:latin typeface="+mn-lt"/>
              <a:ea typeface="+mn-ea"/>
              <a:cs typeface="+mn-ea"/>
              <a:sym typeface="+mn-lt"/>
            </a:endParaRPr>
          </a:p>
        </p:txBody>
      </p:sp>
      <p:pic>
        <p:nvPicPr>
          <p:cNvPr id="30" name="图片 29" descr="卡通人物&#10;&#10;低可信度描述已自动生成">
            <a:extLst>
              <a:ext uri="{FF2B5EF4-FFF2-40B4-BE49-F238E27FC236}">
                <a16:creationId xmlns:a16="http://schemas.microsoft.com/office/drawing/2014/main" xmlns="" id="{1E164113-D04F-4AC1-8A9F-27CF5B7E190A}"/>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221329" y="1142503"/>
            <a:ext cx="739112" cy="657796"/>
          </a:xfrm>
          <a:prstGeom prst="rect">
            <a:avLst/>
          </a:prstGeom>
        </p:spPr>
      </p:pic>
      <p:sp>
        <p:nvSpPr>
          <p:cNvPr id="31" name="PA-文本占位符 3">
            <a:extLst>
              <a:ext uri="{FF2B5EF4-FFF2-40B4-BE49-F238E27FC236}">
                <a16:creationId xmlns:a16="http://schemas.microsoft.com/office/drawing/2014/main" xmlns="" id="{3DF87BE0-AE66-4268-B5FF-99146A7D6C06}"/>
              </a:ext>
            </a:extLst>
          </p:cNvPr>
          <p:cNvSpPr txBox="1">
            <a:spLocks/>
          </p:cNvSpPr>
          <p:nvPr>
            <p:custDataLst>
              <p:tags r:id="rId1"/>
            </p:custDataLst>
          </p:nvPr>
        </p:nvSpPr>
        <p:spPr>
          <a:xfrm>
            <a:off x="2338580" y="3480291"/>
            <a:ext cx="7514840" cy="523220"/>
          </a:xfrm>
          <a:prstGeom prst="rect">
            <a:avLst/>
          </a:prstGeom>
          <a:noFill/>
          <a:ln>
            <a:noFill/>
          </a:ln>
          <a:effectLst/>
        </p:spPr>
        <p:txBody>
          <a:bodyPr wrap="square" rtlCol="0">
            <a:spAutoFit/>
          </a:bodyPr>
          <a:lstStyle>
            <a:defPPr>
              <a:defRPr lang="zh-CN"/>
            </a:defPPr>
            <a:lvl1pPr algn="r">
              <a:defRPr sz="3600" i="0" spc="0">
                <a:ln w="19050">
                  <a:noFill/>
                </a:ln>
                <a:gradFill>
                  <a:gsLst>
                    <a:gs pos="100000">
                      <a:srgbClr val="E9BE61"/>
                    </a:gs>
                    <a:gs pos="49000">
                      <a:srgbClr val="FEEFAC"/>
                    </a:gs>
                  </a:gsLst>
                  <a:lin ang="5400000" scaled="0"/>
                </a:gradFill>
                <a:effectLst>
                  <a:outerShdw blurRad="254000" dist="114300" dir="5400000" algn="ctr" rotWithShape="0">
                    <a:srgbClr val="000000">
                      <a:alpha val="23000"/>
                    </a:srgbClr>
                  </a:outerShdw>
                </a:effectLst>
                <a:latin typeface="思源黑体 CN Medium" panose="020B0600000000000000" pitchFamily="34" charset="-122"/>
                <a:ea typeface="思源黑体 CN Medium" panose="020B0600000000000000"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dist"/>
            <a:r>
              <a:rPr lang="zh-CN" altLang="en-US" sz="2800" dirty="0">
                <a:latin typeface="+mn-lt"/>
                <a:ea typeface="+mn-ea"/>
                <a:cs typeface="+mn-ea"/>
                <a:sym typeface="+mn-lt"/>
              </a:rPr>
              <a:t>建党节学党史知党情党员教育专题党课</a:t>
            </a:r>
            <a:endParaRPr lang="en-US" altLang="zh-CN" sz="2800" dirty="0">
              <a:latin typeface="+mn-lt"/>
              <a:ea typeface="+mn-ea"/>
              <a:cs typeface="+mn-ea"/>
              <a:sym typeface="+mn-lt"/>
            </a:endParaRPr>
          </a:p>
        </p:txBody>
      </p:sp>
      <p:cxnSp>
        <p:nvCxnSpPr>
          <p:cNvPr id="32" name="直接连接符 31">
            <a:extLst>
              <a:ext uri="{FF2B5EF4-FFF2-40B4-BE49-F238E27FC236}">
                <a16:creationId xmlns:a16="http://schemas.microsoft.com/office/drawing/2014/main" xmlns="" id="{F776AE18-EDFA-4BB3-BF7B-07F4B94CCB21}"/>
              </a:ext>
            </a:extLst>
          </p:cNvPr>
          <p:cNvCxnSpPr>
            <a:cxnSpLocks/>
          </p:cNvCxnSpPr>
          <p:nvPr/>
        </p:nvCxnSpPr>
        <p:spPr>
          <a:xfrm>
            <a:off x="10013868" y="3741901"/>
            <a:ext cx="1306689" cy="0"/>
          </a:xfrm>
          <a:prstGeom prst="line">
            <a:avLst/>
          </a:prstGeom>
          <a:ln w="25400" cap="rnd">
            <a:gradFill>
              <a:gsLst>
                <a:gs pos="0">
                  <a:srgbClr val="FEEFAC"/>
                </a:gs>
                <a:gs pos="100000">
                  <a:srgbClr val="A70C0A">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34" name="PA-矩形 4">
            <a:extLst>
              <a:ext uri="{FF2B5EF4-FFF2-40B4-BE49-F238E27FC236}">
                <a16:creationId xmlns:a16="http://schemas.microsoft.com/office/drawing/2014/main" xmlns="" id="{411CC30A-D8C7-42FB-89F9-2924C8988B41}"/>
              </a:ext>
            </a:extLst>
          </p:cNvPr>
          <p:cNvSpPr txBox="1">
            <a:spLocks noChangeArrowheads="1"/>
          </p:cNvSpPr>
          <p:nvPr>
            <p:custDataLst>
              <p:tags r:id="rId2"/>
            </p:custDataLst>
          </p:nvPr>
        </p:nvSpPr>
        <p:spPr bwMode="auto">
          <a:xfrm>
            <a:off x="4781894" y="4980888"/>
            <a:ext cx="1373790" cy="338554"/>
          </a:xfrm>
          <a:prstGeom prst="rect">
            <a:avLst/>
          </a:prstGeom>
          <a:noFill/>
          <a:ln>
            <a:noFill/>
          </a:ln>
          <a:effectLst/>
        </p:spPr>
        <p:txBody>
          <a:bodyPr wrap="square" rtlCol="0">
            <a:spAutoFit/>
          </a:bodyPr>
          <a:lstStyle>
            <a:defPPr>
              <a:defRPr lang="zh-CN"/>
            </a:defPPr>
            <a:lvl1pPr algn="dist">
              <a:defRPr sz="2000" i="1" spc="0">
                <a:ln w="19050">
                  <a:noFill/>
                </a:ln>
                <a:gradFill>
                  <a:gsLst>
                    <a:gs pos="100000">
                      <a:srgbClr val="E9BE61"/>
                    </a:gs>
                    <a:gs pos="49000">
                      <a:srgbClr val="FEEFAC"/>
                    </a:gs>
                  </a:gsLst>
                  <a:lin ang="5400000" scaled="0"/>
                </a:gradFill>
                <a:effectLst>
                  <a:outerShdw blurRad="254000" dist="114300" dir="5400000" algn="ctr" rotWithShape="0">
                    <a:srgbClr val="000000">
                      <a:alpha val="23000"/>
                    </a:srgbClr>
                  </a:outerShdw>
                </a:effectLst>
                <a:latin typeface="思源宋体 CN Heavy" panose="02020900000000000000" pitchFamily="18" charset="-122"/>
                <a:ea typeface="思源宋体 CN Heavy" panose="02020900000000000000" pitchFamily="18" charset="-122"/>
              </a:defRPr>
            </a:lvl1pPr>
          </a:lstStyle>
          <a:p>
            <a:pPr algn="l"/>
            <a:r>
              <a:rPr lang="zh-CN" altLang="en-US" sz="1600" i="0" dirty="0" smtClean="0">
                <a:latin typeface="+mn-lt"/>
                <a:ea typeface="+mn-ea"/>
                <a:cs typeface="+mn-ea"/>
                <a:sym typeface="+mn-lt"/>
              </a:rPr>
              <a:t>第一</a:t>
            </a:r>
            <a:r>
              <a:rPr lang="en-US" altLang="zh-CN" sz="1600" i="0" dirty="0" smtClean="0">
                <a:latin typeface="+mn-lt"/>
                <a:ea typeface="+mn-ea"/>
                <a:cs typeface="+mn-ea"/>
                <a:sym typeface="+mn-lt"/>
              </a:rPr>
              <a:t>PPT</a:t>
            </a:r>
            <a:endParaRPr lang="zh-CN" altLang="en-US" sz="1600" i="0" dirty="0">
              <a:latin typeface="+mn-lt"/>
              <a:ea typeface="+mn-ea"/>
              <a:cs typeface="+mn-ea"/>
              <a:sym typeface="+mn-lt"/>
            </a:endParaRPr>
          </a:p>
        </p:txBody>
      </p:sp>
      <p:sp>
        <p:nvSpPr>
          <p:cNvPr id="35" name="PA-任意多边形 9">
            <a:extLst>
              <a:ext uri="{FF2B5EF4-FFF2-40B4-BE49-F238E27FC236}">
                <a16:creationId xmlns:a16="http://schemas.microsoft.com/office/drawing/2014/main" xmlns="" id="{23F34348-CDC1-4BE2-AC4F-4C2DD3B0CAF1}"/>
              </a:ext>
            </a:extLst>
          </p:cNvPr>
          <p:cNvSpPr>
            <a:spLocks noEditPoints="1"/>
          </p:cNvSpPr>
          <p:nvPr>
            <p:custDataLst>
              <p:tags r:id="rId3"/>
            </p:custDataLst>
          </p:nvPr>
        </p:nvSpPr>
        <p:spPr bwMode="auto">
          <a:xfrm>
            <a:off x="4368954" y="5005652"/>
            <a:ext cx="297278" cy="298526"/>
          </a:xfrm>
          <a:custGeom>
            <a:avLst/>
            <a:gdLst>
              <a:gd name="T0" fmla="*/ 358 w 490"/>
              <a:gd name="T1" fmla="*/ 250 h 490"/>
              <a:gd name="T2" fmla="*/ 358 w 490"/>
              <a:gd name="T3" fmla="*/ 183 h 490"/>
              <a:gd name="T4" fmla="*/ 328 w 490"/>
              <a:gd name="T5" fmla="*/ 183 h 490"/>
              <a:gd name="T6" fmla="*/ 328 w 490"/>
              <a:gd name="T7" fmla="*/ 250 h 490"/>
              <a:gd name="T8" fmla="*/ 247 w 490"/>
              <a:gd name="T9" fmla="*/ 330 h 490"/>
              <a:gd name="T10" fmla="*/ 246 w 490"/>
              <a:gd name="T11" fmla="*/ 330 h 490"/>
              <a:gd name="T12" fmla="*/ 245 w 490"/>
              <a:gd name="T13" fmla="*/ 330 h 490"/>
              <a:gd name="T14" fmla="*/ 245 w 490"/>
              <a:gd name="T15" fmla="*/ 330 h 490"/>
              <a:gd name="T16" fmla="*/ 243 w 490"/>
              <a:gd name="T17" fmla="*/ 330 h 490"/>
              <a:gd name="T18" fmla="*/ 162 w 490"/>
              <a:gd name="T19" fmla="*/ 250 h 490"/>
              <a:gd name="T20" fmla="*/ 162 w 490"/>
              <a:gd name="T21" fmla="*/ 183 h 490"/>
              <a:gd name="T22" fmla="*/ 132 w 490"/>
              <a:gd name="T23" fmla="*/ 183 h 490"/>
              <a:gd name="T24" fmla="*/ 132 w 490"/>
              <a:gd name="T25" fmla="*/ 250 h 490"/>
              <a:gd name="T26" fmla="*/ 227 w 490"/>
              <a:gd name="T27" fmla="*/ 359 h 490"/>
              <a:gd name="T28" fmla="*/ 227 w 490"/>
              <a:gd name="T29" fmla="*/ 407 h 490"/>
              <a:gd name="T30" fmla="*/ 160 w 490"/>
              <a:gd name="T31" fmla="*/ 426 h 490"/>
              <a:gd name="T32" fmla="*/ 331 w 490"/>
              <a:gd name="T33" fmla="*/ 426 h 490"/>
              <a:gd name="T34" fmla="*/ 263 w 490"/>
              <a:gd name="T35" fmla="*/ 407 h 490"/>
              <a:gd name="T36" fmla="*/ 263 w 490"/>
              <a:gd name="T37" fmla="*/ 360 h 490"/>
              <a:gd name="T38" fmla="*/ 358 w 490"/>
              <a:gd name="T39" fmla="*/ 250 h 490"/>
              <a:gd name="T40" fmla="*/ 244 w 490"/>
              <a:gd name="T41" fmla="*/ 302 h 490"/>
              <a:gd name="T42" fmla="*/ 245 w 490"/>
              <a:gd name="T43" fmla="*/ 302 h 490"/>
              <a:gd name="T44" fmla="*/ 246 w 490"/>
              <a:gd name="T45" fmla="*/ 302 h 490"/>
              <a:gd name="T46" fmla="*/ 300 w 490"/>
              <a:gd name="T47" fmla="*/ 248 h 490"/>
              <a:gd name="T48" fmla="*/ 300 w 490"/>
              <a:gd name="T49" fmla="*/ 118 h 490"/>
              <a:gd name="T50" fmla="*/ 246 w 490"/>
              <a:gd name="T51" fmla="*/ 64 h 490"/>
              <a:gd name="T52" fmla="*/ 245 w 490"/>
              <a:gd name="T53" fmla="*/ 64 h 490"/>
              <a:gd name="T54" fmla="*/ 244 w 490"/>
              <a:gd name="T55" fmla="*/ 64 h 490"/>
              <a:gd name="T56" fmla="*/ 190 w 490"/>
              <a:gd name="T57" fmla="*/ 118 h 490"/>
              <a:gd name="T58" fmla="*/ 190 w 490"/>
              <a:gd name="T59" fmla="*/ 248 h 490"/>
              <a:gd name="T60" fmla="*/ 244 w 490"/>
              <a:gd name="T61" fmla="*/ 302 h 490"/>
              <a:gd name="T62" fmla="*/ 245 w 490"/>
              <a:gd name="T63" fmla="*/ 0 h 490"/>
              <a:gd name="T64" fmla="*/ 490 w 490"/>
              <a:gd name="T65" fmla="*/ 245 h 490"/>
              <a:gd name="T66" fmla="*/ 245 w 490"/>
              <a:gd name="T67" fmla="*/ 490 h 490"/>
              <a:gd name="T68" fmla="*/ 0 w 490"/>
              <a:gd name="T69" fmla="*/ 245 h 490"/>
              <a:gd name="T70" fmla="*/ 245 w 490"/>
              <a:gd name="T71" fmla="*/ 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0" h="490">
                <a:moveTo>
                  <a:pt x="358" y="250"/>
                </a:moveTo>
                <a:lnTo>
                  <a:pt x="358" y="183"/>
                </a:lnTo>
                <a:cubicBezTo>
                  <a:pt x="358" y="165"/>
                  <a:pt x="328" y="164"/>
                  <a:pt x="328" y="183"/>
                </a:cubicBezTo>
                <a:lnTo>
                  <a:pt x="328" y="250"/>
                </a:lnTo>
                <a:cubicBezTo>
                  <a:pt x="328" y="294"/>
                  <a:pt x="292" y="330"/>
                  <a:pt x="247" y="330"/>
                </a:cubicBezTo>
                <a:cubicBezTo>
                  <a:pt x="247" y="330"/>
                  <a:pt x="246" y="330"/>
                  <a:pt x="246" y="330"/>
                </a:cubicBezTo>
                <a:lnTo>
                  <a:pt x="245" y="330"/>
                </a:lnTo>
                <a:lnTo>
                  <a:pt x="245" y="330"/>
                </a:lnTo>
                <a:cubicBezTo>
                  <a:pt x="244" y="330"/>
                  <a:pt x="244" y="330"/>
                  <a:pt x="243" y="330"/>
                </a:cubicBezTo>
                <a:cubicBezTo>
                  <a:pt x="198" y="330"/>
                  <a:pt x="162" y="294"/>
                  <a:pt x="162" y="250"/>
                </a:cubicBezTo>
                <a:lnTo>
                  <a:pt x="162" y="183"/>
                </a:lnTo>
                <a:cubicBezTo>
                  <a:pt x="162" y="165"/>
                  <a:pt x="132" y="164"/>
                  <a:pt x="132" y="183"/>
                </a:cubicBezTo>
                <a:cubicBezTo>
                  <a:pt x="132" y="192"/>
                  <a:pt x="132" y="250"/>
                  <a:pt x="132" y="250"/>
                </a:cubicBezTo>
                <a:cubicBezTo>
                  <a:pt x="132" y="306"/>
                  <a:pt x="173" y="352"/>
                  <a:pt x="227" y="359"/>
                </a:cubicBezTo>
                <a:lnTo>
                  <a:pt x="227" y="407"/>
                </a:lnTo>
                <a:lnTo>
                  <a:pt x="160" y="426"/>
                </a:lnTo>
                <a:lnTo>
                  <a:pt x="331" y="426"/>
                </a:lnTo>
                <a:lnTo>
                  <a:pt x="263" y="407"/>
                </a:lnTo>
                <a:lnTo>
                  <a:pt x="263" y="360"/>
                </a:lnTo>
                <a:cubicBezTo>
                  <a:pt x="317" y="352"/>
                  <a:pt x="358" y="306"/>
                  <a:pt x="358" y="250"/>
                </a:cubicBezTo>
                <a:close/>
                <a:moveTo>
                  <a:pt x="244" y="302"/>
                </a:moveTo>
                <a:cubicBezTo>
                  <a:pt x="244" y="302"/>
                  <a:pt x="245" y="302"/>
                  <a:pt x="245" y="302"/>
                </a:cubicBezTo>
                <a:cubicBezTo>
                  <a:pt x="245" y="302"/>
                  <a:pt x="246" y="302"/>
                  <a:pt x="246" y="302"/>
                </a:cubicBezTo>
                <a:cubicBezTo>
                  <a:pt x="276" y="302"/>
                  <a:pt x="300" y="278"/>
                  <a:pt x="300" y="248"/>
                </a:cubicBezTo>
                <a:lnTo>
                  <a:pt x="300" y="118"/>
                </a:lnTo>
                <a:cubicBezTo>
                  <a:pt x="300" y="88"/>
                  <a:pt x="276" y="64"/>
                  <a:pt x="246" y="64"/>
                </a:cubicBezTo>
                <a:cubicBezTo>
                  <a:pt x="246" y="64"/>
                  <a:pt x="245" y="64"/>
                  <a:pt x="245" y="64"/>
                </a:cubicBezTo>
                <a:cubicBezTo>
                  <a:pt x="245" y="64"/>
                  <a:pt x="244" y="64"/>
                  <a:pt x="244" y="64"/>
                </a:cubicBezTo>
                <a:cubicBezTo>
                  <a:pt x="214" y="64"/>
                  <a:pt x="190" y="88"/>
                  <a:pt x="190" y="118"/>
                </a:cubicBezTo>
                <a:lnTo>
                  <a:pt x="190" y="248"/>
                </a:lnTo>
                <a:cubicBezTo>
                  <a:pt x="190" y="278"/>
                  <a:pt x="214" y="302"/>
                  <a:pt x="244" y="302"/>
                </a:cubicBezTo>
                <a:close/>
                <a:moveTo>
                  <a:pt x="245" y="0"/>
                </a:moveTo>
                <a:cubicBezTo>
                  <a:pt x="381" y="0"/>
                  <a:pt x="490" y="110"/>
                  <a:pt x="490" y="245"/>
                </a:cubicBezTo>
                <a:cubicBezTo>
                  <a:pt x="490" y="381"/>
                  <a:pt x="381" y="490"/>
                  <a:pt x="245" y="490"/>
                </a:cubicBezTo>
                <a:cubicBezTo>
                  <a:pt x="110" y="490"/>
                  <a:pt x="0" y="381"/>
                  <a:pt x="0" y="245"/>
                </a:cubicBezTo>
                <a:cubicBezTo>
                  <a:pt x="0" y="110"/>
                  <a:pt x="110" y="0"/>
                  <a:pt x="245" y="0"/>
                </a:cubicBezTo>
                <a:close/>
              </a:path>
            </a:pathLst>
          </a:custGeom>
          <a:gradFill>
            <a:gsLst>
              <a:gs pos="100000">
                <a:srgbClr val="E9BE61"/>
              </a:gs>
              <a:gs pos="0">
                <a:srgbClr val="FEEFAC"/>
              </a:gs>
            </a:gsLst>
            <a:lin ang="5400000" scaled="1"/>
          </a:gra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base">
              <a:spcBef>
                <a:spcPct val="0"/>
              </a:spcBef>
              <a:spcAft>
                <a:spcPct val="0"/>
              </a:spcAft>
            </a:pPr>
            <a:endParaRPr lang="zh-CN" altLang="en-US" sz="2000">
              <a:solidFill>
                <a:schemeClr val="accent1"/>
              </a:solidFill>
              <a:cs typeface="+mn-ea"/>
              <a:sym typeface="+mn-lt"/>
            </a:endParaRPr>
          </a:p>
        </p:txBody>
      </p:sp>
      <p:sp>
        <p:nvSpPr>
          <p:cNvPr id="36" name="PA-矩形 4">
            <a:extLst>
              <a:ext uri="{FF2B5EF4-FFF2-40B4-BE49-F238E27FC236}">
                <a16:creationId xmlns:a16="http://schemas.microsoft.com/office/drawing/2014/main" xmlns="" id="{CE24AF61-069F-4784-8FCF-2B92DFA99CF0}"/>
              </a:ext>
            </a:extLst>
          </p:cNvPr>
          <p:cNvSpPr txBox="1">
            <a:spLocks noChangeArrowheads="1"/>
          </p:cNvSpPr>
          <p:nvPr>
            <p:custDataLst>
              <p:tags r:id="rId4"/>
            </p:custDataLst>
          </p:nvPr>
        </p:nvSpPr>
        <p:spPr bwMode="auto">
          <a:xfrm>
            <a:off x="6724914" y="4980888"/>
            <a:ext cx="1876091" cy="338554"/>
          </a:xfrm>
          <a:prstGeom prst="rect">
            <a:avLst/>
          </a:prstGeom>
          <a:noFill/>
          <a:ln>
            <a:noFill/>
          </a:ln>
          <a:effectLst/>
        </p:spPr>
        <p:txBody>
          <a:bodyPr wrap="square" rtlCol="0">
            <a:spAutoFit/>
          </a:bodyPr>
          <a:lstStyle>
            <a:defPPr>
              <a:defRPr lang="zh-CN"/>
            </a:defPPr>
            <a:lvl1pPr algn="dist">
              <a:defRPr sz="2000" i="1" spc="0">
                <a:ln w="19050">
                  <a:noFill/>
                </a:ln>
                <a:gradFill>
                  <a:gsLst>
                    <a:gs pos="100000">
                      <a:srgbClr val="E9BE61"/>
                    </a:gs>
                    <a:gs pos="49000">
                      <a:srgbClr val="FEEFAC"/>
                    </a:gs>
                  </a:gsLst>
                  <a:lin ang="5400000" scaled="0"/>
                </a:gradFill>
                <a:effectLst>
                  <a:outerShdw blurRad="254000" dist="114300" dir="5400000" algn="ctr" rotWithShape="0">
                    <a:srgbClr val="000000">
                      <a:alpha val="23000"/>
                    </a:srgbClr>
                  </a:outerShdw>
                </a:effectLst>
                <a:latin typeface="思源宋体 CN Heavy" panose="02020900000000000000" pitchFamily="18" charset="-122"/>
                <a:ea typeface="思源宋体 CN Heavy" panose="02020900000000000000" pitchFamily="18" charset="-122"/>
              </a:defRPr>
            </a:lvl1pPr>
          </a:lstStyle>
          <a:p>
            <a:pPr algn="l"/>
            <a:r>
              <a:rPr lang="en-US" altLang="zh-CN" sz="1600" i="0" dirty="0">
                <a:latin typeface="+mn-lt"/>
                <a:ea typeface="+mn-ea"/>
                <a:cs typeface="+mn-ea"/>
                <a:sym typeface="+mn-lt"/>
              </a:rPr>
              <a:t>2021</a:t>
            </a:r>
            <a:r>
              <a:rPr lang="zh-CN" altLang="en-US" sz="1600" i="0" dirty="0">
                <a:latin typeface="+mn-lt"/>
                <a:ea typeface="+mn-ea"/>
                <a:cs typeface="+mn-ea"/>
                <a:sym typeface="+mn-lt"/>
              </a:rPr>
              <a:t>年</a:t>
            </a:r>
            <a:r>
              <a:rPr lang="en-US" altLang="zh-CN" sz="1600" i="0" dirty="0" smtClean="0">
                <a:latin typeface="+mn-lt"/>
                <a:ea typeface="+mn-ea"/>
                <a:cs typeface="+mn-ea"/>
                <a:sym typeface="+mn-lt"/>
              </a:rPr>
              <a:t>05</a:t>
            </a:r>
            <a:r>
              <a:rPr lang="zh-CN" altLang="en-US" sz="1600" i="0" dirty="0" smtClean="0">
                <a:latin typeface="+mn-lt"/>
                <a:ea typeface="+mn-ea"/>
                <a:cs typeface="+mn-ea"/>
                <a:sym typeface="+mn-lt"/>
              </a:rPr>
              <a:t>月</a:t>
            </a:r>
            <a:r>
              <a:rPr lang="en-US" altLang="zh-CN" sz="1600" i="0" dirty="0">
                <a:latin typeface="+mn-lt"/>
                <a:ea typeface="+mn-ea"/>
                <a:cs typeface="+mn-ea"/>
                <a:sym typeface="+mn-lt"/>
              </a:rPr>
              <a:t>2</a:t>
            </a:r>
            <a:r>
              <a:rPr lang="en-US" altLang="zh-CN" sz="1600" i="0" dirty="0" smtClean="0">
                <a:latin typeface="+mn-lt"/>
                <a:ea typeface="+mn-ea"/>
                <a:cs typeface="+mn-ea"/>
                <a:sym typeface="+mn-lt"/>
              </a:rPr>
              <a:t>4</a:t>
            </a:r>
            <a:r>
              <a:rPr lang="zh-CN" altLang="en-US" sz="1600" i="0" dirty="0">
                <a:latin typeface="+mn-lt"/>
                <a:ea typeface="+mn-ea"/>
                <a:cs typeface="+mn-ea"/>
                <a:sym typeface="+mn-lt"/>
              </a:rPr>
              <a:t>日</a:t>
            </a:r>
          </a:p>
        </p:txBody>
      </p:sp>
      <p:grpSp>
        <p:nvGrpSpPr>
          <p:cNvPr id="37" name="PA-组合 19">
            <a:extLst>
              <a:ext uri="{FF2B5EF4-FFF2-40B4-BE49-F238E27FC236}">
                <a16:creationId xmlns:a16="http://schemas.microsoft.com/office/drawing/2014/main" xmlns="" id="{7E040BB7-D80C-4A1F-B085-75D5D73A0B4B}"/>
              </a:ext>
            </a:extLst>
          </p:cNvPr>
          <p:cNvGrpSpPr/>
          <p:nvPr>
            <p:custDataLst>
              <p:tags r:id="rId5"/>
            </p:custDataLst>
          </p:nvPr>
        </p:nvGrpSpPr>
        <p:grpSpPr>
          <a:xfrm>
            <a:off x="6328970" y="5003270"/>
            <a:ext cx="303292" cy="303290"/>
            <a:chOff x="6825228" y="4785753"/>
            <a:chExt cx="303292" cy="303290"/>
          </a:xfrm>
        </p:grpSpPr>
        <p:sp>
          <p:nvSpPr>
            <p:cNvPr id="38" name="PA-椭圆 18">
              <a:extLst>
                <a:ext uri="{FF2B5EF4-FFF2-40B4-BE49-F238E27FC236}">
                  <a16:creationId xmlns:a16="http://schemas.microsoft.com/office/drawing/2014/main" xmlns="" id="{668A8555-03D5-4365-AA44-CEDAC05A18C9}"/>
                </a:ext>
              </a:extLst>
            </p:cNvPr>
            <p:cNvSpPr/>
            <p:nvPr>
              <p:custDataLst>
                <p:tags r:id="rId6"/>
              </p:custDataLst>
            </p:nvPr>
          </p:nvSpPr>
          <p:spPr>
            <a:xfrm>
              <a:off x="6825228" y="4785753"/>
              <a:ext cx="303292" cy="303290"/>
            </a:xfrm>
            <a:prstGeom prst="ellipse">
              <a:avLst/>
            </a:prstGeom>
            <a:gradFill>
              <a:gsLst>
                <a:gs pos="100000">
                  <a:srgbClr val="E9BE61"/>
                </a:gs>
                <a:gs pos="0">
                  <a:srgbClr val="FEEFAC"/>
                </a:gs>
              </a:gsLst>
              <a:lin ang="5400000" scaled="1"/>
            </a:gra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base">
                <a:spcBef>
                  <a:spcPct val="0"/>
                </a:spcBef>
                <a:spcAft>
                  <a:spcPct val="0"/>
                </a:spcAft>
              </a:pPr>
              <a:endParaRPr lang="zh-CN" altLang="en-US" sz="2000">
                <a:solidFill>
                  <a:schemeClr val="accent1"/>
                </a:solidFill>
                <a:cs typeface="+mn-ea"/>
                <a:sym typeface="+mn-lt"/>
              </a:endParaRPr>
            </a:p>
          </p:txBody>
        </p:sp>
        <p:pic>
          <p:nvPicPr>
            <p:cNvPr id="39" name="PA-Graphic 17">
              <a:extLst>
                <a:ext uri="{FF2B5EF4-FFF2-40B4-BE49-F238E27FC236}">
                  <a16:creationId xmlns:a16="http://schemas.microsoft.com/office/drawing/2014/main" xmlns="" id="{E6F81099-0160-4FBE-B219-9749B30248A2}"/>
                </a:ext>
              </a:extLst>
            </p:cNvPr>
            <p:cNvPicPr>
              <a:picLocks noChangeAspect="1"/>
            </p:cNvPicPr>
            <p:nvPr>
              <p:custDataLst>
                <p:tags r:id="rId7"/>
              </p:custDataLst>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xmlns="" r:embed="rId12"/>
                </a:ext>
              </a:extLst>
            </a:blip>
            <a:stretch>
              <a:fillRect/>
            </a:stretch>
          </p:blipFill>
          <p:spPr>
            <a:xfrm>
              <a:off x="6856745" y="4817269"/>
              <a:ext cx="240258" cy="240258"/>
            </a:xfrm>
            <a:prstGeom prst="rect">
              <a:avLst/>
            </a:prstGeom>
            <a:effectLst/>
          </p:spPr>
        </p:pic>
      </p:grpSp>
      <p:pic>
        <p:nvPicPr>
          <p:cNvPr id="25" name="图片 24">
            <a:extLst>
              <a:ext uri="{FF2B5EF4-FFF2-40B4-BE49-F238E27FC236}">
                <a16:creationId xmlns:a16="http://schemas.microsoft.com/office/drawing/2014/main" xmlns="" id="{59423F41-928F-4742-963D-DFA76BE700CB}"/>
              </a:ext>
            </a:extLst>
          </p:cNvPr>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9691452" y="859761"/>
            <a:ext cx="1225550" cy="940538"/>
          </a:xfrm>
          <a:prstGeom prst="rect">
            <a:avLst/>
          </a:prstGeom>
        </p:spPr>
      </p:pic>
    </p:spTree>
    <p:extLst>
      <p:ext uri="{BB962C8B-B14F-4D97-AF65-F5344CB8AC3E}">
        <p14:creationId xmlns:p14="http://schemas.microsoft.com/office/powerpoint/2010/main" val="340179606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ppt_x"/>
                                          </p:val>
                                        </p:tav>
                                        <p:tav tm="100000">
                                          <p:val>
                                            <p:strVal val="#ppt_x"/>
                                          </p:val>
                                        </p:tav>
                                      </p:tavLst>
                                    </p:anim>
                                    <p:anim calcmode="lin" valueType="num">
                                      <p:cBhvr additive="base">
                                        <p:cTn id="16" dur="500" fill="hold"/>
                                        <p:tgtEl>
                                          <p:spTgt spid="2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additive="base">
                                        <p:cTn id="23" dur="500" fill="hold"/>
                                        <p:tgtEl>
                                          <p:spTgt spid="32"/>
                                        </p:tgtEl>
                                        <p:attrNameLst>
                                          <p:attrName>ppt_x</p:attrName>
                                        </p:attrNameLst>
                                      </p:cBhvr>
                                      <p:tavLst>
                                        <p:tav tm="0">
                                          <p:val>
                                            <p:strVal val="#ppt_x"/>
                                          </p:val>
                                        </p:tav>
                                        <p:tav tm="100000">
                                          <p:val>
                                            <p:strVal val="#ppt_x"/>
                                          </p:val>
                                        </p:tav>
                                      </p:tavLst>
                                    </p:anim>
                                    <p:anim calcmode="lin" valueType="num">
                                      <p:cBhvr additive="base">
                                        <p:cTn id="24" dur="500" fill="hold"/>
                                        <p:tgtEl>
                                          <p:spTgt spid="3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500" fill="hold"/>
                                        <p:tgtEl>
                                          <p:spTgt spid="34"/>
                                        </p:tgtEl>
                                        <p:attrNameLst>
                                          <p:attrName>ppt_x</p:attrName>
                                        </p:attrNameLst>
                                      </p:cBhvr>
                                      <p:tavLst>
                                        <p:tav tm="0">
                                          <p:val>
                                            <p:strVal val="#ppt_x"/>
                                          </p:val>
                                        </p:tav>
                                        <p:tav tm="100000">
                                          <p:val>
                                            <p:strVal val="#ppt_x"/>
                                          </p:val>
                                        </p:tav>
                                      </p:tavLst>
                                    </p:anim>
                                    <p:anim calcmode="lin" valueType="num">
                                      <p:cBhvr additive="base">
                                        <p:cTn id="28" dur="500" fill="hold"/>
                                        <p:tgtEl>
                                          <p:spTgt spid="3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500" fill="hold"/>
                                        <p:tgtEl>
                                          <p:spTgt spid="35"/>
                                        </p:tgtEl>
                                        <p:attrNameLst>
                                          <p:attrName>ppt_x</p:attrName>
                                        </p:attrNameLst>
                                      </p:cBhvr>
                                      <p:tavLst>
                                        <p:tav tm="0">
                                          <p:val>
                                            <p:strVal val="#ppt_x"/>
                                          </p:val>
                                        </p:tav>
                                        <p:tav tm="100000">
                                          <p:val>
                                            <p:strVal val="#ppt_x"/>
                                          </p:val>
                                        </p:tav>
                                      </p:tavLst>
                                    </p:anim>
                                    <p:anim calcmode="lin" valueType="num">
                                      <p:cBhvr additive="base">
                                        <p:cTn id="32" dur="500" fill="hold"/>
                                        <p:tgtEl>
                                          <p:spTgt spid="3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500" fill="hold"/>
                                        <p:tgtEl>
                                          <p:spTgt spid="36"/>
                                        </p:tgtEl>
                                        <p:attrNameLst>
                                          <p:attrName>ppt_x</p:attrName>
                                        </p:attrNameLst>
                                      </p:cBhvr>
                                      <p:tavLst>
                                        <p:tav tm="0">
                                          <p:val>
                                            <p:strVal val="#ppt_x"/>
                                          </p:val>
                                        </p:tav>
                                        <p:tav tm="100000">
                                          <p:val>
                                            <p:strVal val="#ppt_x"/>
                                          </p:val>
                                        </p:tav>
                                      </p:tavLst>
                                    </p:anim>
                                    <p:anim calcmode="lin" valueType="num">
                                      <p:cBhvr additive="base">
                                        <p:cTn id="36" dur="500" fill="hold"/>
                                        <p:tgtEl>
                                          <p:spTgt spid="36"/>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500" fill="hold"/>
                                        <p:tgtEl>
                                          <p:spTgt spid="37"/>
                                        </p:tgtEl>
                                        <p:attrNameLst>
                                          <p:attrName>ppt_x</p:attrName>
                                        </p:attrNameLst>
                                      </p:cBhvr>
                                      <p:tavLst>
                                        <p:tav tm="0">
                                          <p:val>
                                            <p:strVal val="#ppt_x"/>
                                          </p:val>
                                        </p:tav>
                                        <p:tav tm="100000">
                                          <p:val>
                                            <p:strVal val="#ppt_x"/>
                                          </p:val>
                                        </p:tav>
                                      </p:tavLst>
                                    </p:anim>
                                    <p:anim calcmode="lin" valueType="num">
                                      <p:cBhvr additive="base">
                                        <p:cTn id="40" dur="500" fill="hold"/>
                                        <p:tgtEl>
                                          <p:spTgt spid="3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ppt_x"/>
                                          </p:val>
                                        </p:tav>
                                        <p:tav tm="100000">
                                          <p:val>
                                            <p:strVal val="#ppt_x"/>
                                          </p:val>
                                        </p:tav>
                                      </p:tavLst>
                                    </p:anim>
                                    <p:anim calcmode="lin" valueType="num">
                                      <p:cBhvr additive="base">
                                        <p:cTn id="44" dur="500" fill="hold"/>
                                        <p:tgtEl>
                                          <p:spTgt spid="19"/>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fill="hold"/>
                                        <p:tgtEl>
                                          <p:spTgt spid="21"/>
                                        </p:tgtEl>
                                        <p:attrNameLst>
                                          <p:attrName>ppt_x</p:attrName>
                                        </p:attrNameLst>
                                      </p:cBhvr>
                                      <p:tavLst>
                                        <p:tav tm="0">
                                          <p:val>
                                            <p:strVal val="#ppt_x"/>
                                          </p:val>
                                        </p:tav>
                                        <p:tav tm="100000">
                                          <p:val>
                                            <p:strVal val="#ppt_x"/>
                                          </p:val>
                                        </p:tav>
                                      </p:tavLst>
                                    </p:anim>
                                    <p:anim calcmode="lin" valueType="num">
                                      <p:cBhvr additive="base">
                                        <p:cTn id="48" dur="500" fill="hold"/>
                                        <p:tgtEl>
                                          <p:spTgt spid="21"/>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fill="hold"/>
                                        <p:tgtEl>
                                          <p:spTgt spid="23"/>
                                        </p:tgtEl>
                                        <p:attrNameLst>
                                          <p:attrName>ppt_x</p:attrName>
                                        </p:attrNameLst>
                                      </p:cBhvr>
                                      <p:tavLst>
                                        <p:tav tm="0">
                                          <p:val>
                                            <p:strVal val="#ppt_x"/>
                                          </p:val>
                                        </p:tav>
                                        <p:tav tm="100000">
                                          <p:val>
                                            <p:strVal val="#ppt_x"/>
                                          </p:val>
                                        </p:tav>
                                      </p:tavLst>
                                    </p:anim>
                                    <p:anim calcmode="lin" valueType="num">
                                      <p:cBhvr additive="base">
                                        <p:cTn id="52" dur="500" fill="hold"/>
                                        <p:tgtEl>
                                          <p:spTgt spid="2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 calcmode="lin" valueType="num">
                                      <p:cBhvr additive="base">
                                        <p:cTn id="55" dur="500" fill="hold"/>
                                        <p:tgtEl>
                                          <p:spTgt spid="26"/>
                                        </p:tgtEl>
                                        <p:attrNameLst>
                                          <p:attrName>ppt_x</p:attrName>
                                        </p:attrNameLst>
                                      </p:cBhvr>
                                      <p:tavLst>
                                        <p:tav tm="0">
                                          <p:val>
                                            <p:strVal val="#ppt_x"/>
                                          </p:val>
                                        </p:tav>
                                        <p:tav tm="100000">
                                          <p:val>
                                            <p:strVal val="#ppt_x"/>
                                          </p:val>
                                        </p:tav>
                                      </p:tavLst>
                                    </p:anim>
                                    <p:anim calcmode="lin" valueType="num">
                                      <p:cBhvr additive="base">
                                        <p:cTn id="56" dur="500" fill="hold"/>
                                        <p:tgtEl>
                                          <p:spTgt spid="26"/>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0"/>
                                        </p:tgtEl>
                                        <p:attrNameLst>
                                          <p:attrName>style.visibility</p:attrName>
                                        </p:attrNameLst>
                                      </p:cBhvr>
                                      <p:to>
                                        <p:strVal val="visible"/>
                                      </p:to>
                                    </p:set>
                                    <p:anim calcmode="lin" valueType="num">
                                      <p:cBhvr additive="base">
                                        <p:cTn id="59" dur="500" fill="hold"/>
                                        <p:tgtEl>
                                          <p:spTgt spid="30"/>
                                        </p:tgtEl>
                                        <p:attrNameLst>
                                          <p:attrName>ppt_x</p:attrName>
                                        </p:attrNameLst>
                                      </p:cBhvr>
                                      <p:tavLst>
                                        <p:tav tm="0">
                                          <p:val>
                                            <p:strVal val="#ppt_x"/>
                                          </p:val>
                                        </p:tav>
                                        <p:tav tm="100000">
                                          <p:val>
                                            <p:strVal val="#ppt_x"/>
                                          </p:val>
                                        </p:tav>
                                      </p:tavLst>
                                    </p:anim>
                                    <p:anim calcmode="lin" valueType="num">
                                      <p:cBhvr additive="base">
                                        <p:cTn id="60" dur="500" fill="hold"/>
                                        <p:tgtEl>
                                          <p:spTgt spid="30"/>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anim calcmode="lin" valueType="num">
                                      <p:cBhvr additive="base">
                                        <p:cTn id="63" dur="500" fill="hold"/>
                                        <p:tgtEl>
                                          <p:spTgt spid="25"/>
                                        </p:tgtEl>
                                        <p:attrNameLst>
                                          <p:attrName>ppt_x</p:attrName>
                                        </p:attrNameLst>
                                      </p:cBhvr>
                                      <p:tavLst>
                                        <p:tav tm="0">
                                          <p:val>
                                            <p:strVal val="#ppt_x"/>
                                          </p:val>
                                        </p:tav>
                                        <p:tav tm="100000">
                                          <p:val>
                                            <p:strVal val="#ppt_x"/>
                                          </p:val>
                                        </p:tav>
                                      </p:tavLst>
                                    </p:anim>
                                    <p:anim calcmode="lin" valueType="num">
                                      <p:cBhvr additive="base">
                                        <p:cTn id="6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2" grpId="0"/>
      <p:bldP spid="19" grpId="0"/>
      <p:bldP spid="21" grpId="0"/>
      <p:bldP spid="23" grpId="0"/>
      <p:bldP spid="26" grpId="0"/>
      <p:bldP spid="31" grpId="0"/>
      <p:bldP spid="34" grpId="0"/>
      <p:bldP spid="35" grpId="0" animBg="1"/>
      <p:bldP spid="3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95986" y="3933058"/>
            <a:ext cx="7263527" cy="904863"/>
          </a:xfrm>
          <a:prstGeom prst="rect">
            <a:avLst/>
          </a:prstGeom>
        </p:spPr>
        <p:txBody>
          <a:bodyPr wrap="none">
            <a:spAutoFit/>
          </a:bodyPr>
          <a:lstStyle/>
          <a:p>
            <a:pPr marL="342900" indent="-342900" algn="ctr" fontAlgn="base">
              <a:lnSpc>
                <a:spcPct val="110000"/>
              </a:lnSpc>
              <a:spcBef>
                <a:spcPct val="0"/>
              </a:spcBef>
              <a:spcAft>
                <a:spcPct val="0"/>
              </a:spcAft>
            </a:pPr>
            <a:r>
              <a:rPr lang="zh-CN" altLang="en-US" sz="2400" kern="0" dirty="0" smtClean="0">
                <a:solidFill>
                  <a:srgbClr val="FFC000"/>
                </a:solidFill>
                <a:latin typeface="汉仪中圆简" panose="02010609000101010101" pitchFamily="49" charset="-122"/>
                <a:ea typeface="汉仪中圆简" panose="02010609000101010101" pitchFamily="49" charset="-122"/>
              </a:rPr>
              <a:t>素材授权</a:t>
            </a:r>
            <a:r>
              <a:rPr lang="en-US" altLang="zh-CN" sz="2400" kern="0" dirty="0" smtClean="0">
                <a:solidFill>
                  <a:srgbClr val="FFC000"/>
                </a:solidFill>
                <a:latin typeface="汉仪中圆简" panose="02010609000101010101" pitchFamily="49" charset="-122"/>
                <a:ea typeface="汉仪中圆简" panose="02010609000101010101" pitchFamily="49" charset="-122"/>
              </a:rPr>
              <a:t>/</a:t>
            </a:r>
            <a:r>
              <a:rPr lang="zh-CN" altLang="en-US" sz="2400" kern="0" dirty="0" smtClean="0">
                <a:solidFill>
                  <a:srgbClr val="FFC000"/>
                </a:solidFill>
                <a:latin typeface="汉仪中圆简" panose="02010609000101010101" pitchFamily="49" charset="-122"/>
                <a:ea typeface="汉仪中圆简" panose="02010609000101010101" pitchFamily="49" charset="-122"/>
              </a:rPr>
              <a:t>素材来源</a:t>
            </a:r>
            <a:r>
              <a:rPr lang="en-US" altLang="zh-CN" sz="2400" kern="0" dirty="0" smtClean="0">
                <a:solidFill>
                  <a:srgbClr val="FFC000"/>
                </a:solidFill>
                <a:latin typeface="汉仪中圆简" panose="02010609000101010101" pitchFamily="49" charset="-122"/>
                <a:ea typeface="汉仪中圆简" panose="02010609000101010101" pitchFamily="49" charset="-122"/>
              </a:rPr>
              <a:t>@</a:t>
            </a:r>
            <a:r>
              <a:rPr lang="zh-CN" altLang="en-US" sz="2400" kern="0" dirty="0" smtClean="0">
                <a:solidFill>
                  <a:srgbClr val="FFC000"/>
                </a:solidFill>
                <a:latin typeface="汉仪中圆简" panose="02010609000101010101" pitchFamily="49" charset="-122"/>
                <a:ea typeface="汉仪中圆简" panose="02010609000101010101" pitchFamily="49" charset="-122"/>
              </a:rPr>
              <a:t>包图网</a:t>
            </a:r>
            <a:endParaRPr lang="en-US" altLang="zh-CN" sz="2400" kern="0" dirty="0" smtClean="0">
              <a:solidFill>
                <a:srgbClr val="FFC000"/>
              </a:solidFill>
              <a:latin typeface="汉仪中圆简" panose="02010609000101010101" pitchFamily="49" charset="-122"/>
              <a:ea typeface="汉仪中圆简" panose="02010609000101010101" pitchFamily="49" charset="-122"/>
            </a:endParaRPr>
          </a:p>
          <a:p>
            <a:pPr marL="342900" indent="-342900" algn="ctr" fontAlgn="base">
              <a:lnSpc>
                <a:spcPct val="110000"/>
              </a:lnSpc>
              <a:spcBef>
                <a:spcPct val="0"/>
              </a:spcBef>
              <a:spcAft>
                <a:spcPct val="0"/>
              </a:spcAft>
            </a:pPr>
            <a:r>
              <a:rPr lang="zh-CN" altLang="en-US" sz="2400" kern="0" dirty="0" smtClean="0">
                <a:solidFill>
                  <a:srgbClr val="FFC000"/>
                </a:solidFill>
                <a:latin typeface="汉仪中圆简" panose="02010609000101010101" pitchFamily="49" charset="-122"/>
                <a:ea typeface="汉仪中圆简" panose="02010609000101010101" pitchFamily="49" charset="-122"/>
              </a:rPr>
              <a:t>本素材仅供学习研究使用。禁止商用、传播、转载。</a:t>
            </a:r>
            <a:endParaRPr lang="en-US" altLang="zh-CN" sz="2400" kern="0" dirty="0">
              <a:solidFill>
                <a:srgbClr val="FFC000"/>
              </a:solidFill>
              <a:latin typeface="汉仪中圆简" panose="02010609000101010101" pitchFamily="49" charset="-122"/>
              <a:ea typeface="汉仪中圆简" panose="02010609000101010101" pitchFamily="49" charset="-122"/>
            </a:endParaRPr>
          </a:p>
        </p:txBody>
      </p:sp>
      <p:pic>
        <p:nvPicPr>
          <p:cNvPr id="1026" name="Picture 2" descr="https://js.ibaotu.com/revision/img/logo2.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21709" y="1844825"/>
            <a:ext cx="3012081" cy="87114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 name="矩形 6"/>
          <p:cNvSpPr/>
          <p:nvPr/>
        </p:nvSpPr>
        <p:spPr>
          <a:xfrm>
            <a:off x="4626992" y="2802292"/>
            <a:ext cx="3201517" cy="430887"/>
          </a:xfrm>
          <a:prstGeom prst="rect">
            <a:avLst/>
          </a:prstGeom>
        </p:spPr>
        <p:txBody>
          <a:bodyPr wrap="none">
            <a:spAutoFit/>
          </a:bodyPr>
          <a:lstStyle/>
          <a:p>
            <a:pPr marL="342900" indent="-342900" algn="ctr" fontAlgn="base">
              <a:lnSpc>
                <a:spcPct val="110000"/>
              </a:lnSpc>
              <a:spcBef>
                <a:spcPct val="0"/>
              </a:spcBef>
              <a:spcAft>
                <a:spcPct val="0"/>
              </a:spcAft>
            </a:pPr>
            <a:r>
              <a:rPr lang="en-US" altLang="zh-CN" sz="2000" kern="0" dirty="0">
                <a:solidFill>
                  <a:srgbClr val="FFC000"/>
                </a:solidFill>
                <a:latin typeface="微软雅黑" panose="020B0503020204020204" pitchFamily="34" charset="-122"/>
                <a:ea typeface="微软雅黑" panose="020B0503020204020204" pitchFamily="34" charset="-122"/>
                <a:hlinkClick r:id="rId3"/>
              </a:rPr>
              <a:t>https://ibaotu.com/ppt</a:t>
            </a:r>
            <a:r>
              <a:rPr lang="en-US" altLang="zh-CN" sz="2000" kern="0" dirty="0" smtClean="0">
                <a:solidFill>
                  <a:srgbClr val="FFC000"/>
                </a:solidFill>
                <a:latin typeface="微软雅黑" panose="020B0503020204020204" pitchFamily="34" charset="-122"/>
                <a:ea typeface="微软雅黑" panose="020B0503020204020204" pitchFamily="34" charset="-122"/>
                <a:hlinkClick r:id="rId3"/>
              </a:rPr>
              <a:t>/</a:t>
            </a:r>
            <a:r>
              <a:rPr lang="en-US" altLang="zh-CN" sz="2000" kern="0" dirty="0" smtClean="0">
                <a:solidFill>
                  <a:srgbClr val="FFC000"/>
                </a:solidFill>
                <a:latin typeface="微软雅黑" panose="020B0503020204020204" pitchFamily="34" charset="-122"/>
                <a:ea typeface="微软雅黑" panose="020B0503020204020204" pitchFamily="34" charset="-122"/>
              </a:rPr>
              <a:t> </a:t>
            </a:r>
            <a:endParaRPr lang="en-US" altLang="zh-CN" sz="2000" kern="0" dirty="0">
              <a:solidFill>
                <a:srgbClr val="FFC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681419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63553" y="4437112"/>
            <a:ext cx="9025003" cy="2160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板：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2"/>
              </a:rPr>
              <a:t>www.1ppt.com/moban</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2"/>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行业</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3"/>
              </a:rPr>
              <a:t>www.1ppt.com/hangye/</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节日</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4"/>
              </a:rPr>
              <a:t>www.1ppt.com/jieri/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素</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材：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5"/>
              </a:rPr>
              <a:t>www.1ppt.com/sucai</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5"/>
              </a:rPr>
              <a:t>/</a:t>
            </a:r>
            <a:endParaRPr lang="en-US" altLang="zh-CN" sz="1100" dirty="0">
              <a:solidFill>
                <a:srgbClr val="EEECE1">
                  <a:lumMod val="25000"/>
                </a:srgbClr>
              </a:solidFill>
              <a:latin typeface="微软雅黑" panose="020B0503020204020204" pitchFamily="34" charset="-122"/>
              <a:ea typeface="微软雅黑" panose="020B0503020204020204" pitchFamily="34" charset="-122"/>
            </a:endParaRPr>
          </a:p>
          <a:p>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背景图片：</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6"/>
              </a:rPr>
              <a:t>www.1ppt.com/beijing/</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图</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表：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7"/>
              </a:rPr>
              <a:t>www.1ppt.com/tubiao</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7"/>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优秀</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下载：</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8"/>
              </a:rPr>
              <a:t>www.1ppt.com/xiazai/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教程</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9"/>
              </a:rPr>
              <a:t>www.1ppt.com/powerpoint</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9"/>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Word</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0"/>
              </a:rPr>
              <a:t>www.1ppt.com/word</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0"/>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Excel</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1"/>
              </a:rPr>
              <a:t>www.1ppt.com/excel</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1"/>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个人简历</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2"/>
              </a:rPr>
              <a:t>www.1ppt.com/jianli/</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课</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件：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3"/>
              </a:rPr>
              <a:t>www.1ppt.com/kejian</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3"/>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手抄报</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4"/>
              </a:rPr>
              <a:t>www.1ppt.com/shouchaobao/</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试</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题</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5"/>
              </a:rPr>
              <a:t>www.1ppt.com/shiti/</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教案下载：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6"/>
              </a:rPr>
              <a:t>www.1ppt.com/jiaoan/</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字体下载：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7"/>
              </a:rPr>
              <a:t>www.1ppt.com/ziti/</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endParaRPr lang="zh-CN" altLang="en-US" sz="1100" dirty="0">
              <a:solidFill>
                <a:srgbClr val="EEECE1">
                  <a:lumMod val="25000"/>
                </a:srgbClr>
              </a:solidFill>
              <a:latin typeface="微软雅黑" panose="020B0503020204020204" pitchFamily="34" charset="-122"/>
              <a:ea typeface="微软雅黑" panose="020B0503020204020204" pitchFamily="34" charset="-122"/>
            </a:endParaRPr>
          </a:p>
        </p:txBody>
      </p:sp>
      <p:sp>
        <p:nvSpPr>
          <p:cNvPr id="3" name="Rectangle 17"/>
          <p:cNvSpPr>
            <a:spLocks noChangeArrowheads="1"/>
          </p:cNvSpPr>
          <p:nvPr/>
        </p:nvSpPr>
        <p:spPr bwMode="gray">
          <a:xfrm>
            <a:off x="0" y="2998275"/>
            <a:ext cx="12192000" cy="1366829"/>
          </a:xfrm>
          <a:prstGeom prst="rect">
            <a:avLst/>
          </a:prstGeom>
          <a:solidFill>
            <a:schemeClr val="tx2">
              <a:lumMod val="75000"/>
            </a:schemeClr>
          </a:solidFill>
          <a:ln w="9525">
            <a:noFill/>
            <a:miter lim="800000"/>
            <a:headEnd/>
            <a:tailEnd/>
          </a:ln>
        </p:spPr>
        <p:txBody>
          <a:bodyPr wrap="none" anchor="ctr"/>
          <a:lstStyle/>
          <a:p>
            <a:pPr>
              <a:defRPr/>
            </a:pPr>
            <a:endParaRPr lang="zh-CN" altLang="en-US" kern="0" dirty="0">
              <a:solidFill>
                <a:srgbClr val="005397"/>
              </a:solidFill>
              <a:latin typeface="Arial"/>
              <a:ea typeface="微软雅黑"/>
            </a:endParaRPr>
          </a:p>
        </p:txBody>
      </p:sp>
      <p:sp>
        <p:nvSpPr>
          <p:cNvPr id="15" name="Rectangle 3"/>
          <p:cNvSpPr>
            <a:spLocks noChangeArrowheads="1"/>
          </p:cNvSpPr>
          <p:nvPr/>
        </p:nvSpPr>
        <p:spPr bwMode="auto">
          <a:xfrm>
            <a:off x="528408" y="3097348"/>
            <a:ext cx="5471583" cy="1195751"/>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itchFamily="2" charset="2"/>
              <a:buNone/>
              <a:defRPr/>
            </a:pPr>
            <a:r>
              <a:rPr lang="zh-CN" altLang="en-US" sz="2000" b="1" kern="0" dirty="0" smtClean="0">
                <a:solidFill>
                  <a:prstClr val="white"/>
                </a:solidFill>
                <a:latin typeface="微软雅黑" pitchFamily="34" charset="-122"/>
                <a:ea typeface="微软雅黑" pitchFamily="34" charset="-122"/>
              </a:rPr>
              <a:t>可以在下列情况使用</a:t>
            </a:r>
            <a:endParaRPr lang="zh-CN" altLang="en-US" sz="1200" kern="0" dirty="0" smtClean="0">
              <a:solidFill>
                <a:prstClr val="white"/>
              </a:solidFill>
              <a:latin typeface="微软雅黑" pitchFamily="34" charset="-122"/>
              <a:ea typeface="微软雅黑" pitchFamily="34" charset="-122"/>
            </a:endParaRPr>
          </a:p>
          <a:p>
            <a:pPr>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个</a:t>
            </a:r>
            <a:r>
              <a:rPr lang="zh-CN" altLang="en-US" sz="1200" kern="0" dirty="0" smtClean="0">
                <a:solidFill>
                  <a:prstClr val="white"/>
                </a:solidFill>
                <a:latin typeface="微软雅黑" pitchFamily="34" charset="-122"/>
                <a:ea typeface="微软雅黑" pitchFamily="34" charset="-122"/>
              </a:rPr>
              <a:t>人学习、研究。</a:t>
            </a:r>
          </a:p>
          <a:p>
            <a:pPr>
              <a:lnSpc>
                <a:spcPct val="150000"/>
              </a:lnSpc>
              <a:buClr>
                <a:srgbClr val="5B8CC1"/>
              </a:buClr>
              <a:buFont typeface="Wingdings" pitchFamily="2" charset="2"/>
              <a:buChar char="n"/>
              <a:defRPr/>
            </a:pPr>
            <a:r>
              <a:rPr lang="zh-CN" altLang="en-US" sz="1200" kern="0" dirty="0" smtClean="0">
                <a:solidFill>
                  <a:prstClr val="white"/>
                </a:solidFill>
                <a:latin typeface="微软雅黑" pitchFamily="34" charset="-122"/>
                <a:ea typeface="微软雅黑" pitchFamily="34" charset="-122"/>
              </a:rPr>
              <a:t>拷贝模板中的内容用于其它幻灯片母版中使用。</a:t>
            </a:r>
          </a:p>
        </p:txBody>
      </p:sp>
      <p:sp>
        <p:nvSpPr>
          <p:cNvPr id="16" name="Rectangle 4"/>
          <p:cNvSpPr>
            <a:spLocks noChangeArrowheads="1"/>
          </p:cNvSpPr>
          <p:nvPr/>
        </p:nvSpPr>
        <p:spPr bwMode="auto">
          <a:xfrm>
            <a:off x="6096000" y="3097348"/>
            <a:ext cx="5471584" cy="1195751"/>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itchFamily="2" charset="2"/>
              <a:buNone/>
              <a:defRPr/>
            </a:pPr>
            <a:r>
              <a:rPr lang="zh-CN" altLang="en-US" sz="2000" b="1" kern="0" dirty="0" smtClean="0">
                <a:solidFill>
                  <a:prstClr val="white"/>
                </a:solidFill>
                <a:latin typeface="微软雅黑" pitchFamily="34" charset="-122"/>
                <a:ea typeface="微软雅黑" pitchFamily="34" charset="-122"/>
              </a:rPr>
              <a:t>不可以在以下情况使用</a:t>
            </a:r>
            <a:endParaRPr lang="zh-CN" altLang="en-US" sz="1050" b="1" kern="0" dirty="0" smtClean="0">
              <a:solidFill>
                <a:prstClr val="white"/>
              </a:solidFill>
              <a:latin typeface="微软雅黑" pitchFamily="34" charset="-122"/>
              <a:ea typeface="微软雅黑" pitchFamily="34" charset="-122"/>
            </a:endParaRPr>
          </a:p>
          <a:p>
            <a:pPr>
              <a:lnSpc>
                <a:spcPct val="150000"/>
              </a:lnSpc>
              <a:buClr>
                <a:srgbClr val="5B8CC1"/>
              </a:buClr>
              <a:buFont typeface="Wingdings" pitchFamily="2" charset="2"/>
              <a:buChar char="n"/>
              <a:defRPr/>
            </a:pPr>
            <a:r>
              <a:rPr lang="zh-CN" altLang="en-US" sz="1200" kern="0" dirty="0" smtClean="0">
                <a:solidFill>
                  <a:prstClr val="white"/>
                </a:solidFill>
                <a:latin typeface="微软雅黑" pitchFamily="34" charset="-122"/>
                <a:ea typeface="微软雅黑" pitchFamily="34" charset="-122"/>
              </a:rPr>
              <a:t>任何形式的在线付费下载。</a:t>
            </a:r>
          </a:p>
          <a:p>
            <a:pPr>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网</a:t>
            </a:r>
            <a:r>
              <a:rPr lang="zh-CN" altLang="en-US" sz="1200" kern="0" dirty="0" smtClean="0">
                <a:solidFill>
                  <a:prstClr val="white"/>
                </a:solidFill>
                <a:latin typeface="微软雅黑" pitchFamily="34" charset="-122"/>
                <a:ea typeface="微软雅黑" pitchFamily="34" charset="-122"/>
              </a:rPr>
              <a:t>络转</a:t>
            </a:r>
            <a:r>
              <a:rPr lang="zh-CN" altLang="en-US" sz="1200" kern="0" smtClean="0">
                <a:solidFill>
                  <a:prstClr val="white"/>
                </a:solidFill>
                <a:latin typeface="微软雅黑" pitchFamily="34" charset="-122"/>
                <a:ea typeface="微软雅黑" pitchFamily="34" charset="-122"/>
              </a:rPr>
              <a:t>载、线上线下传</a:t>
            </a:r>
            <a:r>
              <a:rPr lang="zh-CN" altLang="en-US" sz="1200" kern="0" dirty="0" smtClean="0">
                <a:solidFill>
                  <a:prstClr val="white"/>
                </a:solidFill>
                <a:latin typeface="微软雅黑" pitchFamily="34" charset="-122"/>
                <a:ea typeface="微软雅黑" pitchFamily="34" charset="-122"/>
              </a:rPr>
              <a:t>播。</a:t>
            </a:r>
            <a:endParaRPr lang="zh-CN" altLang="en-GB" sz="1200" kern="0" dirty="0" smtClean="0">
              <a:solidFill>
                <a:prstClr val="white"/>
              </a:solidFill>
              <a:latin typeface="微软雅黑" pitchFamily="34" charset="-122"/>
              <a:ea typeface="微软雅黑" pitchFamily="34" charset="-122"/>
            </a:endParaRPr>
          </a:p>
        </p:txBody>
      </p:sp>
      <p:pic>
        <p:nvPicPr>
          <p:cNvPr id="1027"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47369" y="356248"/>
            <a:ext cx="7893049"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69685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xmlns="" id="{020FDA6C-4BBA-41BA-BF0F-990C257D1B02}"/>
              </a:ext>
            </a:extLst>
          </p:cNvPr>
          <p:cNvSpPr/>
          <p:nvPr/>
        </p:nvSpPr>
        <p:spPr>
          <a:xfrm>
            <a:off x="5119347" y="969719"/>
            <a:ext cx="1953303" cy="521368"/>
          </a:xfrm>
          <a:prstGeom prst="roundRect">
            <a:avLst>
              <a:gd name="adj" fmla="val 44690"/>
            </a:avLst>
          </a:prstGeom>
          <a:gradFill>
            <a:gsLst>
              <a:gs pos="0">
                <a:srgbClr val="FEEFAC"/>
              </a:gs>
              <a:gs pos="100000">
                <a:srgbClr val="E9BE61"/>
              </a:gs>
            </a:gsLst>
            <a:lin ang="5400000" scaled="1"/>
          </a:gradFill>
          <a:ln w="12700" cap="flat" cmpd="sng" algn="ctr">
            <a:noFill/>
            <a:prstDash val="solid"/>
          </a:ln>
          <a:effectLst/>
        </p:spPr>
        <p:txBody>
          <a:bodyPr rtlCol="0" anchor="ctr"/>
          <a:lstStyle/>
          <a:p>
            <a:pPr algn="ctr"/>
            <a:r>
              <a:rPr lang="zh-CN" altLang="en-US" sz="2400" dirty="0">
                <a:solidFill>
                  <a:schemeClr val="accent1"/>
                </a:solidFill>
                <a:cs typeface="+mn-ea"/>
                <a:sym typeface="+mn-lt"/>
              </a:rPr>
              <a:t>第一部分</a:t>
            </a:r>
          </a:p>
        </p:txBody>
      </p:sp>
      <p:sp>
        <p:nvSpPr>
          <p:cNvPr id="8" name="TextBox 47">
            <a:extLst>
              <a:ext uri="{FF2B5EF4-FFF2-40B4-BE49-F238E27FC236}">
                <a16:creationId xmlns:a16="http://schemas.microsoft.com/office/drawing/2014/main" xmlns="" id="{BB8442A1-0ECC-45DC-A4F5-D321E6FCCCED}"/>
              </a:ext>
            </a:extLst>
          </p:cNvPr>
          <p:cNvSpPr txBox="1"/>
          <p:nvPr/>
        </p:nvSpPr>
        <p:spPr>
          <a:xfrm>
            <a:off x="1081207" y="1686098"/>
            <a:ext cx="10029586" cy="2123658"/>
          </a:xfrm>
          <a:prstGeom prst="rect">
            <a:avLst/>
          </a:prstGeom>
          <a:noFill/>
          <a:ln>
            <a:noFill/>
          </a:ln>
          <a:effectLst/>
        </p:spPr>
        <p:txBody>
          <a:bodyPr wrap="square" rtlCol="0">
            <a:spAutoFit/>
          </a:bodyPr>
          <a:lstStyle>
            <a:defPPr>
              <a:defRPr lang="zh-CN"/>
            </a:defPPr>
            <a:lvl1pPr algn="ctr">
              <a:defRPr sz="8000" i="1" spc="-300">
                <a:ln w="19050">
                  <a:noFill/>
                </a:ln>
                <a:gradFill>
                  <a:gsLst>
                    <a:gs pos="100000">
                      <a:srgbClr val="E9BE61"/>
                    </a:gs>
                    <a:gs pos="49000">
                      <a:srgbClr val="FEEFAC"/>
                    </a:gs>
                  </a:gsLst>
                  <a:lin ang="5400000" scaled="0"/>
                </a:gradFill>
                <a:effectLst>
                  <a:outerShdw blurRad="254000" dist="114300" dir="5400000" algn="ctr" rotWithShape="0">
                    <a:srgbClr val="000000">
                      <a:alpha val="23000"/>
                    </a:srgbClr>
                  </a:outerShdw>
                </a:effectLst>
                <a:latin typeface="字魂143号-正酷超级黑" panose="00000500000000000000" pitchFamily="2" charset="-122"/>
                <a:ea typeface="字魂143号-正酷超级黑" panose="00000500000000000000" pitchFamily="2" charset="-122"/>
              </a:defRPr>
            </a:lvl1pPr>
          </a:lstStyle>
          <a:p>
            <a:r>
              <a:rPr lang="zh-CN" altLang="en-US" sz="6600" i="0" spc="0" dirty="0">
                <a:latin typeface="+mn-lt"/>
                <a:ea typeface="+mn-ea"/>
                <a:cs typeface="+mn-ea"/>
                <a:sym typeface="+mn-lt"/>
              </a:rPr>
              <a:t>重温党的</a:t>
            </a:r>
            <a:r>
              <a:rPr lang="en-US" altLang="zh-CN" sz="6600" i="0" spc="0" dirty="0">
                <a:latin typeface="+mn-lt"/>
                <a:ea typeface="+mn-ea"/>
                <a:cs typeface="+mn-ea"/>
                <a:sym typeface="+mn-lt"/>
              </a:rPr>
              <a:t>100</a:t>
            </a:r>
            <a:r>
              <a:rPr lang="zh-CN" altLang="en-US" sz="6600" i="0" spc="0" dirty="0">
                <a:latin typeface="+mn-lt"/>
                <a:ea typeface="+mn-ea"/>
                <a:cs typeface="+mn-ea"/>
                <a:sym typeface="+mn-lt"/>
              </a:rPr>
              <a:t>年光辉历程深刻感悟党的初心使命</a:t>
            </a:r>
          </a:p>
        </p:txBody>
      </p:sp>
      <p:pic>
        <p:nvPicPr>
          <p:cNvPr id="13" name="图片 12">
            <a:extLst>
              <a:ext uri="{FF2B5EF4-FFF2-40B4-BE49-F238E27FC236}">
                <a16:creationId xmlns:a16="http://schemas.microsoft.com/office/drawing/2014/main" xmlns="" id="{F42FD3BA-2686-4BD2-9936-1D823779AE2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743751" y="0"/>
            <a:ext cx="2457450" cy="2209800"/>
          </a:xfrm>
          <a:prstGeom prst="rect">
            <a:avLst/>
          </a:prstGeom>
        </p:spPr>
      </p:pic>
      <p:pic>
        <p:nvPicPr>
          <p:cNvPr id="14" name="图片 13" descr="图片包含 室内, 食物, 桌子, 盘子&#10;&#10;描述已自动生成">
            <a:extLst>
              <a:ext uri="{FF2B5EF4-FFF2-40B4-BE49-F238E27FC236}">
                <a16:creationId xmlns:a16="http://schemas.microsoft.com/office/drawing/2014/main" xmlns="" id="{335A8879-53DD-44C6-8934-4A85629E75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0" y="1"/>
            <a:ext cx="3692098" cy="928914"/>
          </a:xfrm>
          <a:prstGeom prst="rect">
            <a:avLst/>
          </a:prstGeom>
        </p:spPr>
      </p:pic>
      <p:sp>
        <p:nvSpPr>
          <p:cNvPr id="10" name="矩形 9">
            <a:extLst>
              <a:ext uri="{FF2B5EF4-FFF2-40B4-BE49-F238E27FC236}">
                <a16:creationId xmlns:a16="http://schemas.microsoft.com/office/drawing/2014/main" xmlns="" id="{9237229F-A575-4941-BF3F-B9C7DDC71922}"/>
              </a:ext>
            </a:extLst>
          </p:cNvPr>
          <p:cNvSpPr/>
          <p:nvPr/>
        </p:nvSpPr>
        <p:spPr>
          <a:xfrm>
            <a:off x="2527948" y="4004768"/>
            <a:ext cx="7136101" cy="275620"/>
          </a:xfrm>
          <a:prstGeom prst="rect">
            <a:avLst/>
          </a:prstGeom>
        </p:spPr>
        <p:txBody>
          <a:bodyPr wrap="square" lIns="105571" tIns="52784" rIns="105571" bIns="52784">
            <a:spAutoFit/>
          </a:bodyPr>
          <a:lstStyle/>
          <a:p>
            <a:pPr algn="dist" fontAlgn="base">
              <a:lnSpc>
                <a:spcPct val="120000"/>
              </a:lnSpc>
              <a:spcBef>
                <a:spcPct val="0"/>
              </a:spcBef>
              <a:spcAft>
                <a:spcPct val="0"/>
              </a:spcAft>
              <a:defRPr/>
            </a:pPr>
            <a:r>
              <a:rPr lang="zh-CN" altLang="en-US" sz="1000" kern="0" dirty="0">
                <a:solidFill>
                  <a:srgbClr val="FEEFAC"/>
                </a:solidFill>
                <a:cs typeface="+mn-ea"/>
                <a:sym typeface="+mn-lt"/>
              </a:rPr>
              <a:t>不</a:t>
            </a:r>
            <a:r>
              <a:rPr lang="en-US" altLang="zh-CN" sz="1000" kern="0" dirty="0">
                <a:solidFill>
                  <a:srgbClr val="FEEFAC"/>
                </a:solidFill>
                <a:cs typeface="+mn-ea"/>
                <a:sym typeface="+mn-lt"/>
              </a:rPr>
              <a:t>/</a:t>
            </a:r>
            <a:r>
              <a:rPr lang="zh-CN" altLang="en-US" sz="1000" kern="0" dirty="0">
                <a:solidFill>
                  <a:srgbClr val="FEEFAC"/>
                </a:solidFill>
                <a:cs typeface="+mn-ea"/>
                <a:sym typeface="+mn-lt"/>
              </a:rPr>
              <a:t>忘</a:t>
            </a:r>
            <a:r>
              <a:rPr lang="en-US" altLang="zh-CN" sz="1000" kern="0" dirty="0">
                <a:solidFill>
                  <a:srgbClr val="FEEFAC"/>
                </a:solidFill>
                <a:cs typeface="+mn-ea"/>
                <a:sym typeface="+mn-lt"/>
              </a:rPr>
              <a:t>/</a:t>
            </a:r>
            <a:r>
              <a:rPr lang="zh-CN" altLang="en-US" sz="1000" kern="0" dirty="0">
                <a:solidFill>
                  <a:srgbClr val="FEEFAC"/>
                </a:solidFill>
                <a:cs typeface="+mn-ea"/>
                <a:sym typeface="+mn-lt"/>
              </a:rPr>
              <a:t>初</a:t>
            </a:r>
            <a:r>
              <a:rPr lang="en-US" altLang="zh-CN" sz="1000" kern="0" dirty="0">
                <a:solidFill>
                  <a:srgbClr val="FEEFAC"/>
                </a:solidFill>
                <a:cs typeface="+mn-ea"/>
                <a:sym typeface="+mn-lt"/>
              </a:rPr>
              <a:t>/</a:t>
            </a:r>
            <a:r>
              <a:rPr lang="zh-CN" altLang="en-US" sz="1000" kern="0" dirty="0">
                <a:solidFill>
                  <a:srgbClr val="FEEFAC"/>
                </a:solidFill>
                <a:cs typeface="+mn-ea"/>
                <a:sym typeface="+mn-lt"/>
              </a:rPr>
              <a:t>心</a:t>
            </a:r>
            <a:r>
              <a:rPr lang="en-US" altLang="zh-CN" sz="1000" kern="0" dirty="0">
                <a:solidFill>
                  <a:srgbClr val="FEEFAC"/>
                </a:solidFill>
                <a:cs typeface="+mn-ea"/>
                <a:sym typeface="+mn-lt"/>
              </a:rPr>
              <a:t>/</a:t>
            </a:r>
            <a:r>
              <a:rPr lang="zh-CN" altLang="en-US" sz="1000" kern="0" dirty="0">
                <a:solidFill>
                  <a:srgbClr val="FEEFAC"/>
                </a:solidFill>
                <a:cs typeface="+mn-ea"/>
                <a:sym typeface="+mn-lt"/>
              </a:rPr>
              <a:t>永</a:t>
            </a:r>
            <a:r>
              <a:rPr lang="en-US" altLang="zh-CN" sz="1000" kern="0" dirty="0">
                <a:solidFill>
                  <a:srgbClr val="FEEFAC"/>
                </a:solidFill>
                <a:cs typeface="+mn-ea"/>
                <a:sym typeface="+mn-lt"/>
              </a:rPr>
              <a:t>/</a:t>
            </a:r>
            <a:r>
              <a:rPr lang="zh-CN" altLang="en-US" sz="1000" kern="0" dirty="0">
                <a:solidFill>
                  <a:srgbClr val="FEEFAC"/>
                </a:solidFill>
                <a:cs typeface="+mn-ea"/>
                <a:sym typeface="+mn-lt"/>
              </a:rPr>
              <a:t>跟</a:t>
            </a:r>
            <a:r>
              <a:rPr lang="en-US" altLang="zh-CN" sz="1000" kern="0" dirty="0">
                <a:solidFill>
                  <a:srgbClr val="FEEFAC"/>
                </a:solidFill>
                <a:cs typeface="+mn-ea"/>
                <a:sym typeface="+mn-lt"/>
              </a:rPr>
              <a:t>/</a:t>
            </a:r>
            <a:r>
              <a:rPr lang="zh-CN" altLang="en-US" sz="1000" kern="0" dirty="0">
                <a:solidFill>
                  <a:srgbClr val="FEEFAC"/>
                </a:solidFill>
                <a:cs typeface="+mn-ea"/>
                <a:sym typeface="+mn-lt"/>
              </a:rPr>
              <a:t>党</a:t>
            </a:r>
            <a:r>
              <a:rPr lang="en-US" altLang="zh-CN" sz="1000" kern="0" dirty="0">
                <a:solidFill>
                  <a:srgbClr val="FEEFAC"/>
                </a:solidFill>
                <a:cs typeface="+mn-ea"/>
                <a:sym typeface="+mn-lt"/>
              </a:rPr>
              <a:t>/</a:t>
            </a:r>
            <a:r>
              <a:rPr lang="zh-CN" altLang="en-US" sz="1000" kern="0" dirty="0">
                <a:solidFill>
                  <a:srgbClr val="FEEFAC"/>
                </a:solidFill>
                <a:cs typeface="+mn-ea"/>
                <a:sym typeface="+mn-lt"/>
              </a:rPr>
              <a:t>走</a:t>
            </a:r>
            <a:endParaRPr lang="en-US" altLang="zh-CN" sz="1000" b="1" kern="0" dirty="0">
              <a:solidFill>
                <a:srgbClr val="FEEFAC"/>
              </a:solidFill>
              <a:cs typeface="+mn-ea"/>
              <a:sym typeface="+mn-lt"/>
            </a:endParaRPr>
          </a:p>
        </p:txBody>
      </p:sp>
      <p:cxnSp>
        <p:nvCxnSpPr>
          <p:cNvPr id="5" name="直接连接符 4">
            <a:extLst>
              <a:ext uri="{FF2B5EF4-FFF2-40B4-BE49-F238E27FC236}">
                <a16:creationId xmlns:a16="http://schemas.microsoft.com/office/drawing/2014/main" xmlns="" id="{814732C8-E9C8-4BB1-A244-0353D98B743F}"/>
              </a:ext>
            </a:extLst>
          </p:cNvPr>
          <p:cNvCxnSpPr>
            <a:cxnSpLocks/>
          </p:cNvCxnSpPr>
          <p:nvPr/>
        </p:nvCxnSpPr>
        <p:spPr>
          <a:xfrm>
            <a:off x="1219525" y="5912221"/>
            <a:ext cx="9752951" cy="0"/>
          </a:xfrm>
          <a:prstGeom prst="line">
            <a:avLst/>
          </a:prstGeom>
          <a:ln w="50800">
            <a:gradFill>
              <a:gsLst>
                <a:gs pos="0">
                  <a:srgbClr val="93050D"/>
                </a:gs>
                <a:gs pos="47000">
                  <a:srgbClr val="FEEFAC"/>
                </a:gs>
                <a:gs pos="100000">
                  <a:srgbClr val="93050D"/>
                </a:gs>
              </a:gsLst>
              <a:lin ang="0" scaled="0"/>
            </a:gradFill>
          </a:ln>
        </p:spPr>
        <p:style>
          <a:lnRef idx="1">
            <a:schemeClr val="accent1"/>
          </a:lnRef>
          <a:fillRef idx="0">
            <a:schemeClr val="accent1"/>
          </a:fillRef>
          <a:effectRef idx="0">
            <a:schemeClr val="accent1"/>
          </a:effectRef>
          <a:fontRef idx="minor">
            <a:schemeClr val="tx1"/>
          </a:fontRef>
        </p:style>
      </p:cxnSp>
      <p:pic>
        <p:nvPicPr>
          <p:cNvPr id="12" name="图片 11" descr="图片包含 游戏机, 船&#10;&#10;描述已自动生成">
            <a:extLst>
              <a:ext uri="{FF2B5EF4-FFF2-40B4-BE49-F238E27FC236}">
                <a16:creationId xmlns:a16="http://schemas.microsoft.com/office/drawing/2014/main" xmlns="" id="{CCA99208-497F-4F58-BD95-E91E44CB9BF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43536" y="5001559"/>
            <a:ext cx="3801322" cy="886722"/>
          </a:xfrm>
          <a:prstGeom prst="rect">
            <a:avLst/>
          </a:prstGeom>
        </p:spPr>
      </p:pic>
    </p:spTree>
    <p:extLst>
      <p:ext uri="{BB962C8B-B14F-4D97-AF65-F5344CB8AC3E}">
        <p14:creationId xmlns:p14="http://schemas.microsoft.com/office/powerpoint/2010/main" val="234249897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D586A9CF-1EE8-4FAF-AB92-411B8EECD823}"/>
              </a:ext>
            </a:extLst>
          </p:cNvPr>
          <p:cNvSpPr/>
          <p:nvPr/>
        </p:nvSpPr>
        <p:spPr>
          <a:xfrm>
            <a:off x="1085058" y="138822"/>
            <a:ext cx="9227342" cy="584775"/>
          </a:xfrm>
          <a:prstGeom prst="rect">
            <a:avLst/>
          </a:prstGeom>
          <a:noFill/>
          <a:ln>
            <a:noFill/>
          </a:ln>
          <a:effectLst/>
        </p:spPr>
        <p:txBody>
          <a:bodyPr wrap="square" rtlCol="0">
            <a:spAutoFit/>
          </a:bodyPr>
          <a:lstStyle/>
          <a:p>
            <a:r>
              <a:rPr lang="zh-CN" altLang="en-US" sz="3200" dirty="0">
                <a:ln w="19050">
                  <a:noFill/>
                </a:ln>
                <a:gradFill>
                  <a:gsLst>
                    <a:gs pos="100000">
                      <a:srgbClr val="E9BE61"/>
                    </a:gs>
                    <a:gs pos="49000">
                      <a:srgbClr val="FEEFAC"/>
                    </a:gs>
                  </a:gsLst>
                  <a:lin ang="5400000" scaled="0"/>
                </a:gradFill>
                <a:cs typeface="+mn-ea"/>
                <a:sym typeface="+mn-lt"/>
              </a:rPr>
              <a:t>重温党的</a:t>
            </a:r>
            <a:r>
              <a:rPr lang="en-US" altLang="zh-CN" sz="3200" dirty="0">
                <a:ln w="19050">
                  <a:noFill/>
                </a:ln>
                <a:gradFill>
                  <a:gsLst>
                    <a:gs pos="100000">
                      <a:srgbClr val="E9BE61"/>
                    </a:gs>
                    <a:gs pos="49000">
                      <a:srgbClr val="FEEFAC"/>
                    </a:gs>
                  </a:gsLst>
                  <a:lin ang="5400000" scaled="0"/>
                </a:gradFill>
                <a:cs typeface="+mn-ea"/>
                <a:sym typeface="+mn-lt"/>
              </a:rPr>
              <a:t>100</a:t>
            </a:r>
            <a:r>
              <a:rPr lang="zh-CN" altLang="en-US" sz="3200" dirty="0">
                <a:ln w="19050">
                  <a:noFill/>
                </a:ln>
                <a:gradFill>
                  <a:gsLst>
                    <a:gs pos="100000">
                      <a:srgbClr val="E9BE61"/>
                    </a:gs>
                    <a:gs pos="49000">
                      <a:srgbClr val="FEEFAC"/>
                    </a:gs>
                  </a:gsLst>
                  <a:lin ang="5400000" scaled="0"/>
                </a:gradFill>
                <a:cs typeface="+mn-ea"/>
                <a:sym typeface="+mn-lt"/>
              </a:rPr>
              <a:t>年光辉历程，深刻感悟党的初心使命</a:t>
            </a:r>
          </a:p>
        </p:txBody>
      </p:sp>
      <p:pic>
        <p:nvPicPr>
          <p:cNvPr id="3" name="图片 2" descr="卡通人物&#10;&#10;低可信度描述已自动生成">
            <a:extLst>
              <a:ext uri="{FF2B5EF4-FFF2-40B4-BE49-F238E27FC236}">
                <a16:creationId xmlns:a16="http://schemas.microsoft.com/office/drawing/2014/main" xmlns="" id="{249B510A-F284-40CB-965B-4E977E9510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7534" y="173661"/>
            <a:ext cx="578772" cy="515096"/>
          </a:xfrm>
          <a:prstGeom prst="rect">
            <a:avLst/>
          </a:prstGeom>
        </p:spPr>
      </p:pic>
      <p:sp>
        <p:nvSpPr>
          <p:cNvPr id="4" name="Rectangle 11">
            <a:extLst>
              <a:ext uri="{FF2B5EF4-FFF2-40B4-BE49-F238E27FC236}">
                <a16:creationId xmlns:a16="http://schemas.microsoft.com/office/drawing/2014/main" xmlns="" id="{5056D70A-4F48-4323-A3FD-21D1CAD68464}"/>
              </a:ext>
            </a:extLst>
          </p:cNvPr>
          <p:cNvSpPr>
            <a:spLocks noChangeArrowheads="1"/>
          </p:cNvSpPr>
          <p:nvPr/>
        </p:nvSpPr>
        <p:spPr bwMode="auto">
          <a:xfrm>
            <a:off x="1234376" y="1663086"/>
            <a:ext cx="4878388" cy="565924"/>
          </a:xfrm>
          <a:prstGeom prst="roundRect">
            <a:avLst>
              <a:gd name="adj" fmla="val 45512"/>
            </a:avLst>
          </a:prstGeom>
          <a:gradFill>
            <a:gsLst>
              <a:gs pos="0">
                <a:srgbClr val="C30F0F">
                  <a:lumMod val="90000"/>
                  <a:lumOff val="10000"/>
                </a:srgbClr>
              </a:gs>
              <a:gs pos="45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72000" rtlCol="0" anchor="ctr"/>
          <a:lstStyle/>
          <a:p>
            <a:r>
              <a:rPr lang="zh-CN" altLang="en-US" sz="2400" dirty="0">
                <a:ln w="19050">
                  <a:noFill/>
                </a:ln>
                <a:gradFill>
                  <a:gsLst>
                    <a:gs pos="100000">
                      <a:srgbClr val="E9BE61"/>
                    </a:gs>
                    <a:gs pos="49000">
                      <a:srgbClr val="FEEFAC"/>
                    </a:gs>
                  </a:gsLst>
                  <a:lin ang="5400000" scaled="0"/>
                </a:gradFill>
                <a:cs typeface="+mn-ea"/>
                <a:sym typeface="+mn-lt"/>
              </a:rPr>
              <a:t> 一个政党的初心和使命</a:t>
            </a:r>
          </a:p>
        </p:txBody>
      </p:sp>
      <p:sp>
        <p:nvSpPr>
          <p:cNvPr id="5" name="KSO_Shape">
            <a:extLst>
              <a:ext uri="{FF2B5EF4-FFF2-40B4-BE49-F238E27FC236}">
                <a16:creationId xmlns:a16="http://schemas.microsoft.com/office/drawing/2014/main" xmlns="" id="{0D9F0862-C339-461F-990D-6CE1031B2081}"/>
              </a:ext>
            </a:extLst>
          </p:cNvPr>
          <p:cNvSpPr>
            <a:spLocks/>
          </p:cNvSpPr>
          <p:nvPr/>
        </p:nvSpPr>
        <p:spPr bwMode="auto">
          <a:xfrm>
            <a:off x="1678200" y="1763025"/>
            <a:ext cx="301378" cy="366046"/>
          </a:xfrm>
          <a:custGeom>
            <a:avLst/>
            <a:gdLst>
              <a:gd name="T0" fmla="*/ 440790 w 2792413"/>
              <a:gd name="T1" fmla="*/ 2575798 h 3389313"/>
              <a:gd name="T2" fmla="*/ 1147253 w 2792413"/>
              <a:gd name="T3" fmla="*/ 1201035 h 3389313"/>
              <a:gd name="T4" fmla="*/ 1223433 w 2792413"/>
              <a:gd name="T5" fmla="*/ 1473921 h 3389313"/>
              <a:gd name="T6" fmla="*/ 1315165 w 2792413"/>
              <a:gd name="T7" fmla="*/ 1458373 h 3389313"/>
              <a:gd name="T8" fmla="*/ 1462128 w 2792413"/>
              <a:gd name="T9" fmla="*/ 1368574 h 3389313"/>
              <a:gd name="T10" fmla="*/ 1552274 w 2792413"/>
              <a:gd name="T11" fmla="*/ 1517392 h 3389313"/>
              <a:gd name="T12" fmla="*/ 1632262 w 2792413"/>
              <a:gd name="T13" fmla="*/ 1262910 h 3389313"/>
              <a:gd name="T14" fmla="*/ 1689714 w 2792413"/>
              <a:gd name="T15" fmla="*/ 1093784 h 3389313"/>
              <a:gd name="T16" fmla="*/ 1947454 w 2792413"/>
              <a:gd name="T17" fmla="*/ 1176285 h 3389313"/>
              <a:gd name="T18" fmla="*/ 2040457 w 2792413"/>
              <a:gd name="T19" fmla="*/ 1240064 h 3389313"/>
              <a:gd name="T20" fmla="*/ 2124889 w 2792413"/>
              <a:gd name="T21" fmla="*/ 1394276 h 3389313"/>
              <a:gd name="T22" fmla="*/ 2358823 w 2792413"/>
              <a:gd name="T23" fmla="*/ 1575460 h 3389313"/>
              <a:gd name="T24" fmla="*/ 2669254 w 2792413"/>
              <a:gd name="T25" fmla="*/ 1240381 h 3389313"/>
              <a:gd name="T26" fmla="*/ 2738767 w 2792413"/>
              <a:gd name="T27" fmla="*/ 1227371 h 3389313"/>
              <a:gd name="T28" fmla="*/ 2783840 w 2792413"/>
              <a:gd name="T29" fmla="*/ 1283853 h 3389313"/>
              <a:gd name="T30" fmla="*/ 2705122 w 2792413"/>
              <a:gd name="T31" fmla="*/ 1422200 h 3389313"/>
              <a:gd name="T32" fmla="*/ 2761621 w 2792413"/>
              <a:gd name="T33" fmla="*/ 1492008 h 3389313"/>
              <a:gd name="T34" fmla="*/ 2775270 w 2792413"/>
              <a:gd name="T35" fmla="*/ 1582441 h 3389313"/>
              <a:gd name="T36" fmla="*/ 2740355 w 2792413"/>
              <a:gd name="T37" fmla="*/ 1669383 h 3389313"/>
              <a:gd name="T38" fmla="*/ 2438811 w 2792413"/>
              <a:gd name="T39" fmla="*/ 2001606 h 3389313"/>
              <a:gd name="T40" fmla="*/ 2326447 w 2792413"/>
              <a:gd name="T41" fmla="*/ 2083155 h 3389313"/>
              <a:gd name="T42" fmla="*/ 2234397 w 2792413"/>
              <a:gd name="T43" fmla="*/ 2095530 h 3389313"/>
              <a:gd name="T44" fmla="*/ 2140759 w 2792413"/>
              <a:gd name="T45" fmla="*/ 2059674 h 3389313"/>
              <a:gd name="T46" fmla="*/ 2049979 w 2792413"/>
              <a:gd name="T47" fmla="*/ 1965116 h 3389313"/>
              <a:gd name="T48" fmla="*/ 1428165 w 2792413"/>
              <a:gd name="T49" fmla="*/ 2143126 h 3389313"/>
              <a:gd name="T50" fmla="*/ 1429434 w 2792413"/>
              <a:gd name="T51" fmla="*/ 1759182 h 3389313"/>
              <a:gd name="T52" fmla="*/ 1368174 w 2792413"/>
              <a:gd name="T53" fmla="*/ 1755057 h 3389313"/>
              <a:gd name="T54" fmla="*/ 1337384 w 2792413"/>
              <a:gd name="T55" fmla="*/ 1826769 h 3389313"/>
              <a:gd name="T56" fmla="*/ 852376 w 2792413"/>
              <a:gd name="T57" fmla="*/ 1682710 h 3389313"/>
              <a:gd name="T58" fmla="*/ 784766 w 2792413"/>
              <a:gd name="T59" fmla="*/ 2018424 h 3389313"/>
              <a:gd name="T60" fmla="*/ 485762 w 2792413"/>
              <a:gd name="T61" fmla="*/ 1784884 h 3389313"/>
              <a:gd name="T62" fmla="*/ 583526 w 2792413"/>
              <a:gd name="T63" fmla="*/ 1432036 h 3389313"/>
              <a:gd name="T64" fmla="*/ 667641 w 2792413"/>
              <a:gd name="T65" fmla="*/ 1278141 h 3389313"/>
              <a:gd name="T66" fmla="*/ 848249 w 2792413"/>
              <a:gd name="T67" fmla="*/ 1188343 h 3389313"/>
              <a:gd name="T68" fmla="*/ 1117099 w 2792413"/>
              <a:gd name="T69" fmla="*/ 1090294 h 3389313"/>
              <a:gd name="T70" fmla="*/ 1495426 w 2792413"/>
              <a:gd name="T71" fmla="*/ 10798 h 3389313"/>
              <a:gd name="T72" fmla="*/ 1596073 w 2792413"/>
              <a:gd name="T73" fmla="*/ 50816 h 3389313"/>
              <a:gd name="T74" fmla="*/ 1679258 w 2792413"/>
              <a:gd name="T75" fmla="*/ 116241 h 3389313"/>
              <a:gd name="T76" fmla="*/ 1743076 w 2792413"/>
              <a:gd name="T77" fmla="*/ 203263 h 3389313"/>
              <a:gd name="T78" fmla="*/ 1802448 w 2792413"/>
              <a:gd name="T79" fmla="*/ 402397 h 3389313"/>
              <a:gd name="T80" fmla="*/ 1849121 w 2792413"/>
              <a:gd name="T81" fmla="*/ 458612 h 3389313"/>
              <a:gd name="T82" fmla="*/ 1861186 w 2792413"/>
              <a:gd name="T83" fmla="*/ 526260 h 3389313"/>
              <a:gd name="T84" fmla="*/ 1823086 w 2792413"/>
              <a:gd name="T85" fmla="*/ 626621 h 3389313"/>
              <a:gd name="T86" fmla="*/ 1771651 w 2792413"/>
              <a:gd name="T87" fmla="*/ 681248 h 3389313"/>
              <a:gd name="T88" fmla="*/ 1688148 w 2792413"/>
              <a:gd name="T89" fmla="*/ 863867 h 3389313"/>
              <a:gd name="T90" fmla="*/ 1552576 w 2792413"/>
              <a:gd name="T91" fmla="*/ 992176 h 3389313"/>
              <a:gd name="T92" fmla="*/ 1464628 w 2792413"/>
              <a:gd name="T93" fmla="*/ 1024254 h 3389313"/>
              <a:gd name="T94" fmla="*/ 1364933 w 2792413"/>
              <a:gd name="T95" fmla="*/ 1028383 h 3389313"/>
              <a:gd name="T96" fmla="*/ 1273493 w 2792413"/>
              <a:gd name="T97" fmla="*/ 1003928 h 3389313"/>
              <a:gd name="T98" fmla="*/ 1136333 w 2792413"/>
              <a:gd name="T99" fmla="*/ 893721 h 3389313"/>
              <a:gd name="T100" fmla="*/ 1043305 w 2792413"/>
              <a:gd name="T101" fmla="*/ 719677 h 3389313"/>
              <a:gd name="T102" fmla="*/ 984250 w 2792413"/>
              <a:gd name="T103" fmla="*/ 642183 h 3389313"/>
              <a:gd name="T104" fmla="*/ 943610 w 2792413"/>
              <a:gd name="T105" fmla="*/ 580887 h 3389313"/>
              <a:gd name="T106" fmla="*/ 930275 w 2792413"/>
              <a:gd name="T107" fmla="*/ 508792 h 3389313"/>
              <a:gd name="T108" fmla="*/ 958215 w 2792413"/>
              <a:gd name="T109" fmla="*/ 440826 h 3389313"/>
              <a:gd name="T110" fmla="*/ 1010603 w 2792413"/>
              <a:gd name="T111" fmla="*/ 336019 h 3389313"/>
              <a:gd name="T112" fmla="*/ 1081405 w 2792413"/>
              <a:gd name="T113" fmla="*/ 168327 h 3389313"/>
              <a:gd name="T114" fmla="*/ 1152525 w 2792413"/>
              <a:gd name="T115" fmla="*/ 89245 h 3389313"/>
              <a:gd name="T116" fmla="*/ 1242060 w 2792413"/>
              <a:gd name="T117" fmla="*/ 32713 h 3389313"/>
              <a:gd name="T118" fmla="*/ 1348105 w 2792413"/>
              <a:gd name="T119" fmla="*/ 3494 h 3389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92413" h="3389313">
                <a:moveTo>
                  <a:pt x="520700" y="2665413"/>
                </a:moveTo>
                <a:lnTo>
                  <a:pt x="2271713" y="2665413"/>
                </a:lnTo>
                <a:lnTo>
                  <a:pt x="2258063" y="3389313"/>
                </a:lnTo>
                <a:lnTo>
                  <a:pt x="534985" y="3389313"/>
                </a:lnTo>
                <a:lnTo>
                  <a:pt x="520700" y="2665413"/>
                </a:lnTo>
                <a:close/>
                <a:moveTo>
                  <a:pt x="0" y="2312988"/>
                </a:moveTo>
                <a:lnTo>
                  <a:pt x="2792413" y="2312988"/>
                </a:lnTo>
                <a:lnTo>
                  <a:pt x="2504058" y="3016251"/>
                </a:lnTo>
                <a:lnTo>
                  <a:pt x="2343366" y="3016251"/>
                </a:lnTo>
                <a:lnTo>
                  <a:pt x="2351623" y="2575798"/>
                </a:lnTo>
                <a:lnTo>
                  <a:pt x="440790" y="2575798"/>
                </a:lnTo>
                <a:lnTo>
                  <a:pt x="449047" y="3016251"/>
                </a:lnTo>
                <a:lnTo>
                  <a:pt x="288355" y="3016251"/>
                </a:lnTo>
                <a:lnTo>
                  <a:pt x="0" y="2312988"/>
                </a:lnTo>
                <a:close/>
                <a:moveTo>
                  <a:pt x="1131065" y="1087438"/>
                </a:moveTo>
                <a:lnTo>
                  <a:pt x="1131065" y="1087755"/>
                </a:lnTo>
                <a:lnTo>
                  <a:pt x="1131700" y="1087438"/>
                </a:lnTo>
                <a:lnTo>
                  <a:pt x="1133287" y="1104890"/>
                </a:lnTo>
                <a:lnTo>
                  <a:pt x="1135826" y="1125198"/>
                </a:lnTo>
                <a:lnTo>
                  <a:pt x="1138683" y="1148044"/>
                </a:lnTo>
                <a:lnTo>
                  <a:pt x="1142492" y="1173112"/>
                </a:lnTo>
                <a:lnTo>
                  <a:pt x="1147253" y="1201035"/>
                </a:lnTo>
                <a:lnTo>
                  <a:pt x="1153284" y="1231179"/>
                </a:lnTo>
                <a:lnTo>
                  <a:pt x="1160267" y="1262910"/>
                </a:lnTo>
                <a:lnTo>
                  <a:pt x="1168520" y="1297180"/>
                </a:lnTo>
                <a:lnTo>
                  <a:pt x="1178042" y="1333670"/>
                </a:lnTo>
                <a:lnTo>
                  <a:pt x="1183439" y="1352074"/>
                </a:lnTo>
                <a:lnTo>
                  <a:pt x="1188835" y="1371430"/>
                </a:lnTo>
                <a:lnTo>
                  <a:pt x="1195183" y="1391103"/>
                </a:lnTo>
                <a:lnTo>
                  <a:pt x="1201531" y="1411094"/>
                </a:lnTo>
                <a:lnTo>
                  <a:pt x="1208514" y="1431719"/>
                </a:lnTo>
                <a:lnTo>
                  <a:pt x="1215497" y="1452344"/>
                </a:lnTo>
                <a:lnTo>
                  <a:pt x="1223433" y="1473921"/>
                </a:lnTo>
                <a:lnTo>
                  <a:pt x="1231685" y="1495498"/>
                </a:lnTo>
                <a:lnTo>
                  <a:pt x="1240573" y="1517392"/>
                </a:lnTo>
                <a:lnTo>
                  <a:pt x="1249461" y="1539604"/>
                </a:lnTo>
                <a:lnTo>
                  <a:pt x="1258983" y="1562450"/>
                </a:lnTo>
                <a:lnTo>
                  <a:pt x="1269458" y="1585296"/>
                </a:lnTo>
                <a:lnTo>
                  <a:pt x="1279932" y="1608460"/>
                </a:lnTo>
                <a:lnTo>
                  <a:pt x="1291359" y="1632258"/>
                </a:lnTo>
                <a:lnTo>
                  <a:pt x="1294851" y="1601162"/>
                </a:lnTo>
                <a:lnTo>
                  <a:pt x="1298977" y="1571018"/>
                </a:lnTo>
                <a:lnTo>
                  <a:pt x="1306913" y="1512315"/>
                </a:lnTo>
                <a:lnTo>
                  <a:pt x="1315165" y="1458373"/>
                </a:lnTo>
                <a:lnTo>
                  <a:pt x="1323101" y="1409824"/>
                </a:lnTo>
                <a:lnTo>
                  <a:pt x="1330084" y="1368574"/>
                </a:lnTo>
                <a:lnTo>
                  <a:pt x="1336115" y="1335574"/>
                </a:lnTo>
                <a:lnTo>
                  <a:pt x="1342780" y="1300670"/>
                </a:lnTo>
                <a:lnTo>
                  <a:pt x="1298025" y="1196275"/>
                </a:lnTo>
                <a:lnTo>
                  <a:pt x="1370395" y="1127736"/>
                </a:lnTo>
                <a:lnTo>
                  <a:pt x="1421817" y="1127736"/>
                </a:lnTo>
                <a:lnTo>
                  <a:pt x="1494187" y="1196275"/>
                </a:lnTo>
                <a:lnTo>
                  <a:pt x="1449749" y="1300670"/>
                </a:lnTo>
                <a:lnTo>
                  <a:pt x="1456415" y="1335574"/>
                </a:lnTo>
                <a:lnTo>
                  <a:pt x="1462128" y="1368574"/>
                </a:lnTo>
                <a:lnTo>
                  <a:pt x="1469746" y="1409824"/>
                </a:lnTo>
                <a:lnTo>
                  <a:pt x="1477364" y="1458373"/>
                </a:lnTo>
                <a:lnTo>
                  <a:pt x="1485617" y="1512315"/>
                </a:lnTo>
                <a:lnTo>
                  <a:pt x="1493869" y="1571018"/>
                </a:lnTo>
                <a:lnTo>
                  <a:pt x="1497678" y="1601162"/>
                </a:lnTo>
                <a:lnTo>
                  <a:pt x="1501170" y="1632258"/>
                </a:lnTo>
                <a:lnTo>
                  <a:pt x="1512279" y="1608460"/>
                </a:lnTo>
                <a:lnTo>
                  <a:pt x="1523072" y="1585296"/>
                </a:lnTo>
                <a:lnTo>
                  <a:pt x="1533229" y="1562450"/>
                </a:lnTo>
                <a:lnTo>
                  <a:pt x="1542751" y="1539604"/>
                </a:lnTo>
                <a:lnTo>
                  <a:pt x="1552274" y="1517392"/>
                </a:lnTo>
                <a:lnTo>
                  <a:pt x="1560844" y="1495498"/>
                </a:lnTo>
                <a:lnTo>
                  <a:pt x="1568779" y="1473921"/>
                </a:lnTo>
                <a:lnTo>
                  <a:pt x="1576715" y="1452344"/>
                </a:lnTo>
                <a:lnTo>
                  <a:pt x="1584015" y="1431719"/>
                </a:lnTo>
                <a:lnTo>
                  <a:pt x="1590681" y="1411094"/>
                </a:lnTo>
                <a:lnTo>
                  <a:pt x="1597346" y="1391103"/>
                </a:lnTo>
                <a:lnTo>
                  <a:pt x="1603377" y="1371430"/>
                </a:lnTo>
                <a:lnTo>
                  <a:pt x="1609408" y="1352074"/>
                </a:lnTo>
                <a:lnTo>
                  <a:pt x="1614487" y="1333670"/>
                </a:lnTo>
                <a:lnTo>
                  <a:pt x="1624327" y="1297180"/>
                </a:lnTo>
                <a:lnTo>
                  <a:pt x="1632262" y="1262910"/>
                </a:lnTo>
                <a:lnTo>
                  <a:pt x="1639563" y="1231179"/>
                </a:lnTo>
                <a:lnTo>
                  <a:pt x="1644959" y="1201035"/>
                </a:lnTo>
                <a:lnTo>
                  <a:pt x="1649720" y="1173112"/>
                </a:lnTo>
                <a:lnTo>
                  <a:pt x="1653846" y="1148044"/>
                </a:lnTo>
                <a:lnTo>
                  <a:pt x="1657020" y="1125198"/>
                </a:lnTo>
                <a:lnTo>
                  <a:pt x="1659242" y="1104890"/>
                </a:lnTo>
                <a:lnTo>
                  <a:pt x="1660829" y="1087438"/>
                </a:lnTo>
                <a:lnTo>
                  <a:pt x="1661464" y="1087755"/>
                </a:lnTo>
                <a:lnTo>
                  <a:pt x="1661464" y="1087438"/>
                </a:lnTo>
                <a:lnTo>
                  <a:pt x="1675430" y="1090294"/>
                </a:lnTo>
                <a:lnTo>
                  <a:pt x="1689714" y="1093784"/>
                </a:lnTo>
                <a:lnTo>
                  <a:pt x="1703998" y="1097592"/>
                </a:lnTo>
                <a:lnTo>
                  <a:pt x="1718916" y="1101400"/>
                </a:lnTo>
                <a:lnTo>
                  <a:pt x="1749705" y="1110919"/>
                </a:lnTo>
                <a:lnTo>
                  <a:pt x="1782399" y="1120756"/>
                </a:lnTo>
                <a:lnTo>
                  <a:pt x="1812871" y="1129640"/>
                </a:lnTo>
                <a:lnTo>
                  <a:pt x="1841120" y="1138208"/>
                </a:lnTo>
                <a:lnTo>
                  <a:pt x="1866831" y="1146458"/>
                </a:lnTo>
                <a:lnTo>
                  <a:pt x="1890002" y="1154390"/>
                </a:lnTo>
                <a:lnTo>
                  <a:pt x="1911269" y="1162006"/>
                </a:lnTo>
                <a:lnTo>
                  <a:pt x="1930314" y="1168987"/>
                </a:lnTo>
                <a:lnTo>
                  <a:pt x="1947454" y="1176285"/>
                </a:lnTo>
                <a:lnTo>
                  <a:pt x="1962690" y="1183266"/>
                </a:lnTo>
                <a:lnTo>
                  <a:pt x="1976021" y="1189612"/>
                </a:lnTo>
                <a:lnTo>
                  <a:pt x="1987766" y="1195958"/>
                </a:lnTo>
                <a:lnTo>
                  <a:pt x="1998240" y="1201670"/>
                </a:lnTo>
                <a:lnTo>
                  <a:pt x="2006811" y="1207381"/>
                </a:lnTo>
                <a:lnTo>
                  <a:pt x="2014111" y="1212775"/>
                </a:lnTo>
                <a:lnTo>
                  <a:pt x="2020142" y="1218487"/>
                </a:lnTo>
                <a:lnTo>
                  <a:pt x="2025221" y="1223564"/>
                </a:lnTo>
                <a:lnTo>
                  <a:pt x="2029030" y="1228641"/>
                </a:lnTo>
                <a:lnTo>
                  <a:pt x="2035061" y="1234035"/>
                </a:lnTo>
                <a:lnTo>
                  <a:pt x="2040457" y="1240064"/>
                </a:lnTo>
                <a:lnTo>
                  <a:pt x="2046170" y="1246410"/>
                </a:lnTo>
                <a:lnTo>
                  <a:pt x="2051249" y="1252756"/>
                </a:lnTo>
                <a:lnTo>
                  <a:pt x="2056010" y="1259420"/>
                </a:lnTo>
                <a:lnTo>
                  <a:pt x="2060771" y="1266401"/>
                </a:lnTo>
                <a:lnTo>
                  <a:pt x="2065215" y="1273699"/>
                </a:lnTo>
                <a:lnTo>
                  <a:pt x="2068706" y="1281631"/>
                </a:lnTo>
                <a:lnTo>
                  <a:pt x="2069976" y="1283535"/>
                </a:lnTo>
                <a:lnTo>
                  <a:pt x="2072833" y="1289564"/>
                </a:lnTo>
                <a:lnTo>
                  <a:pt x="2083942" y="1312410"/>
                </a:lnTo>
                <a:lnTo>
                  <a:pt x="2101717" y="1348584"/>
                </a:lnTo>
                <a:lnTo>
                  <a:pt x="2124889" y="1394276"/>
                </a:lnTo>
                <a:lnTo>
                  <a:pt x="2151869" y="1446950"/>
                </a:lnTo>
                <a:lnTo>
                  <a:pt x="2182341" y="1504382"/>
                </a:lnTo>
                <a:lnTo>
                  <a:pt x="2197894" y="1534210"/>
                </a:lnTo>
                <a:lnTo>
                  <a:pt x="2214399" y="1563719"/>
                </a:lnTo>
                <a:lnTo>
                  <a:pt x="2230588" y="1593229"/>
                </a:lnTo>
                <a:lnTo>
                  <a:pt x="2247093" y="1622104"/>
                </a:lnTo>
                <a:lnTo>
                  <a:pt x="2260742" y="1645902"/>
                </a:lnTo>
                <a:lnTo>
                  <a:pt x="2274073" y="1668431"/>
                </a:lnTo>
                <a:lnTo>
                  <a:pt x="2305497" y="1634479"/>
                </a:lnTo>
                <a:lnTo>
                  <a:pt x="2332478" y="1604652"/>
                </a:lnTo>
                <a:lnTo>
                  <a:pt x="2358823" y="1575460"/>
                </a:lnTo>
                <a:lnTo>
                  <a:pt x="2406752" y="1520883"/>
                </a:lnTo>
                <a:lnTo>
                  <a:pt x="2443572" y="1478046"/>
                </a:lnTo>
                <a:lnTo>
                  <a:pt x="2465157" y="1453296"/>
                </a:lnTo>
                <a:lnTo>
                  <a:pt x="2468013" y="1449805"/>
                </a:lnTo>
                <a:lnTo>
                  <a:pt x="2471822" y="1445681"/>
                </a:lnTo>
                <a:lnTo>
                  <a:pt x="2475631" y="1441555"/>
                </a:lnTo>
                <a:lnTo>
                  <a:pt x="2483567" y="1434257"/>
                </a:lnTo>
                <a:lnTo>
                  <a:pt x="2491819" y="1427276"/>
                </a:lnTo>
                <a:lnTo>
                  <a:pt x="2500390" y="1420930"/>
                </a:lnTo>
                <a:lnTo>
                  <a:pt x="2664175" y="1245141"/>
                </a:lnTo>
                <a:lnTo>
                  <a:pt x="2669254" y="1240381"/>
                </a:lnTo>
                <a:lnTo>
                  <a:pt x="2674967" y="1235939"/>
                </a:lnTo>
                <a:lnTo>
                  <a:pt x="2680681" y="1232131"/>
                </a:lnTo>
                <a:lnTo>
                  <a:pt x="2686712" y="1229275"/>
                </a:lnTo>
                <a:lnTo>
                  <a:pt x="2693060" y="1227054"/>
                </a:lnTo>
                <a:lnTo>
                  <a:pt x="2699408" y="1225150"/>
                </a:lnTo>
                <a:lnTo>
                  <a:pt x="2706074" y="1224198"/>
                </a:lnTo>
                <a:lnTo>
                  <a:pt x="2712422" y="1223247"/>
                </a:lnTo>
                <a:lnTo>
                  <a:pt x="2719088" y="1223247"/>
                </a:lnTo>
                <a:lnTo>
                  <a:pt x="2725754" y="1224198"/>
                </a:lnTo>
                <a:lnTo>
                  <a:pt x="2732419" y="1225468"/>
                </a:lnTo>
                <a:lnTo>
                  <a:pt x="2738767" y="1227371"/>
                </a:lnTo>
                <a:lnTo>
                  <a:pt x="2745116" y="1229910"/>
                </a:lnTo>
                <a:lnTo>
                  <a:pt x="2751147" y="1233400"/>
                </a:lnTo>
                <a:lnTo>
                  <a:pt x="2757178" y="1237525"/>
                </a:lnTo>
                <a:lnTo>
                  <a:pt x="2762574" y="1241968"/>
                </a:lnTo>
                <a:lnTo>
                  <a:pt x="2767335" y="1247045"/>
                </a:lnTo>
                <a:lnTo>
                  <a:pt x="2771779" y="1252756"/>
                </a:lnTo>
                <a:lnTo>
                  <a:pt x="2775270" y="1258151"/>
                </a:lnTo>
                <a:lnTo>
                  <a:pt x="2778444" y="1264497"/>
                </a:lnTo>
                <a:lnTo>
                  <a:pt x="2780666" y="1270843"/>
                </a:lnTo>
                <a:lnTo>
                  <a:pt x="2782571" y="1277189"/>
                </a:lnTo>
                <a:lnTo>
                  <a:pt x="2783840" y="1283853"/>
                </a:lnTo>
                <a:lnTo>
                  <a:pt x="2784475" y="1290199"/>
                </a:lnTo>
                <a:lnTo>
                  <a:pt x="2784475" y="1296862"/>
                </a:lnTo>
                <a:lnTo>
                  <a:pt x="2783840" y="1303526"/>
                </a:lnTo>
                <a:lnTo>
                  <a:pt x="2782253" y="1310189"/>
                </a:lnTo>
                <a:lnTo>
                  <a:pt x="2780349" y="1316535"/>
                </a:lnTo>
                <a:lnTo>
                  <a:pt x="2777492" y="1322882"/>
                </a:lnTo>
                <a:lnTo>
                  <a:pt x="2774635" y="1328911"/>
                </a:lnTo>
                <a:lnTo>
                  <a:pt x="2770509" y="1334622"/>
                </a:lnTo>
                <a:lnTo>
                  <a:pt x="2766065" y="1340334"/>
                </a:lnTo>
                <a:lnTo>
                  <a:pt x="2694964" y="1416171"/>
                </a:lnTo>
                <a:lnTo>
                  <a:pt x="2705122" y="1422200"/>
                </a:lnTo>
                <a:lnTo>
                  <a:pt x="2709883" y="1426007"/>
                </a:lnTo>
                <a:lnTo>
                  <a:pt x="2714644" y="1429815"/>
                </a:lnTo>
                <a:lnTo>
                  <a:pt x="2721310" y="1435844"/>
                </a:lnTo>
                <a:lnTo>
                  <a:pt x="2727658" y="1441873"/>
                </a:lnTo>
                <a:lnTo>
                  <a:pt x="2733689" y="1448854"/>
                </a:lnTo>
                <a:lnTo>
                  <a:pt x="2739085" y="1455517"/>
                </a:lnTo>
                <a:lnTo>
                  <a:pt x="2744481" y="1462498"/>
                </a:lnTo>
                <a:lnTo>
                  <a:pt x="2749242" y="1469478"/>
                </a:lnTo>
                <a:lnTo>
                  <a:pt x="2753686" y="1476777"/>
                </a:lnTo>
                <a:lnTo>
                  <a:pt x="2757812" y="1484392"/>
                </a:lnTo>
                <a:lnTo>
                  <a:pt x="2761621" y="1492008"/>
                </a:lnTo>
                <a:lnTo>
                  <a:pt x="2764478" y="1499940"/>
                </a:lnTo>
                <a:lnTo>
                  <a:pt x="2767335" y="1507873"/>
                </a:lnTo>
                <a:lnTo>
                  <a:pt x="2770191" y="1515806"/>
                </a:lnTo>
                <a:lnTo>
                  <a:pt x="2771779" y="1524056"/>
                </a:lnTo>
                <a:lnTo>
                  <a:pt x="2773683" y="1532306"/>
                </a:lnTo>
                <a:lnTo>
                  <a:pt x="2774953" y="1540556"/>
                </a:lnTo>
                <a:lnTo>
                  <a:pt x="2775905" y="1548806"/>
                </a:lnTo>
                <a:lnTo>
                  <a:pt x="2776222" y="1557373"/>
                </a:lnTo>
                <a:lnTo>
                  <a:pt x="2776222" y="1565623"/>
                </a:lnTo>
                <a:lnTo>
                  <a:pt x="2775905" y="1574191"/>
                </a:lnTo>
                <a:lnTo>
                  <a:pt x="2775270" y="1582441"/>
                </a:lnTo>
                <a:lnTo>
                  <a:pt x="2774000" y="1591008"/>
                </a:lnTo>
                <a:lnTo>
                  <a:pt x="2772731" y="1598941"/>
                </a:lnTo>
                <a:lnTo>
                  <a:pt x="2770826" y="1607508"/>
                </a:lnTo>
                <a:lnTo>
                  <a:pt x="2768604" y="1615758"/>
                </a:lnTo>
                <a:lnTo>
                  <a:pt x="2765430" y="1623691"/>
                </a:lnTo>
                <a:lnTo>
                  <a:pt x="2762574" y="1631624"/>
                </a:lnTo>
                <a:lnTo>
                  <a:pt x="2758765" y="1639556"/>
                </a:lnTo>
                <a:lnTo>
                  <a:pt x="2754956" y="1647489"/>
                </a:lnTo>
                <a:lnTo>
                  <a:pt x="2750194" y="1654787"/>
                </a:lnTo>
                <a:lnTo>
                  <a:pt x="2745433" y="1662085"/>
                </a:lnTo>
                <a:lnTo>
                  <a:pt x="2740355" y="1669383"/>
                </a:lnTo>
                <a:lnTo>
                  <a:pt x="2734641" y="1676364"/>
                </a:lnTo>
                <a:lnTo>
                  <a:pt x="2716549" y="1697941"/>
                </a:lnTo>
                <a:lnTo>
                  <a:pt x="2670206" y="1751249"/>
                </a:lnTo>
                <a:lnTo>
                  <a:pt x="2639417" y="1786470"/>
                </a:lnTo>
                <a:lnTo>
                  <a:pt x="2605136" y="1824865"/>
                </a:lnTo>
                <a:lnTo>
                  <a:pt x="2569586" y="1864529"/>
                </a:lnTo>
                <a:lnTo>
                  <a:pt x="2532766" y="1904827"/>
                </a:lnTo>
                <a:lnTo>
                  <a:pt x="2508325" y="1930529"/>
                </a:lnTo>
                <a:lnTo>
                  <a:pt x="2484519" y="1955914"/>
                </a:lnTo>
                <a:lnTo>
                  <a:pt x="2461030" y="1979712"/>
                </a:lnTo>
                <a:lnTo>
                  <a:pt x="2438811" y="2001606"/>
                </a:lnTo>
                <a:lnTo>
                  <a:pt x="2426115" y="2013347"/>
                </a:lnTo>
                <a:lnTo>
                  <a:pt x="2413418" y="2025087"/>
                </a:lnTo>
                <a:lnTo>
                  <a:pt x="2400722" y="2035876"/>
                </a:lnTo>
                <a:lnTo>
                  <a:pt x="2387708" y="2046664"/>
                </a:lnTo>
                <a:lnTo>
                  <a:pt x="2380090" y="2052376"/>
                </a:lnTo>
                <a:lnTo>
                  <a:pt x="2371837" y="2058405"/>
                </a:lnTo>
                <a:lnTo>
                  <a:pt x="2362314" y="2064751"/>
                </a:lnTo>
                <a:lnTo>
                  <a:pt x="2351205" y="2071414"/>
                </a:lnTo>
                <a:lnTo>
                  <a:pt x="2343904" y="2075222"/>
                </a:lnTo>
                <a:lnTo>
                  <a:pt x="2335969" y="2079347"/>
                </a:lnTo>
                <a:lnTo>
                  <a:pt x="2326447" y="2083155"/>
                </a:lnTo>
                <a:lnTo>
                  <a:pt x="2315337" y="2087280"/>
                </a:lnTo>
                <a:lnTo>
                  <a:pt x="2307719" y="2089501"/>
                </a:lnTo>
                <a:lnTo>
                  <a:pt x="2300101" y="2091405"/>
                </a:lnTo>
                <a:lnTo>
                  <a:pt x="2292801" y="2093309"/>
                </a:lnTo>
                <a:lnTo>
                  <a:pt x="2284865" y="2094578"/>
                </a:lnTo>
                <a:lnTo>
                  <a:pt x="2277565" y="2095530"/>
                </a:lnTo>
                <a:lnTo>
                  <a:pt x="2270582" y="2096164"/>
                </a:lnTo>
                <a:lnTo>
                  <a:pt x="2262964" y="2096799"/>
                </a:lnTo>
                <a:lnTo>
                  <a:pt x="2255981" y="2097116"/>
                </a:lnTo>
                <a:lnTo>
                  <a:pt x="2244871" y="2096799"/>
                </a:lnTo>
                <a:lnTo>
                  <a:pt x="2234397" y="2095530"/>
                </a:lnTo>
                <a:lnTo>
                  <a:pt x="2224557" y="2093943"/>
                </a:lnTo>
                <a:lnTo>
                  <a:pt x="2215034" y="2092357"/>
                </a:lnTo>
                <a:lnTo>
                  <a:pt x="2206147" y="2090453"/>
                </a:lnTo>
                <a:lnTo>
                  <a:pt x="2197894" y="2087597"/>
                </a:lnTo>
                <a:lnTo>
                  <a:pt x="2190593" y="2085058"/>
                </a:lnTo>
                <a:lnTo>
                  <a:pt x="2183610" y="2082520"/>
                </a:lnTo>
                <a:lnTo>
                  <a:pt x="2176945" y="2079982"/>
                </a:lnTo>
                <a:lnTo>
                  <a:pt x="2170596" y="2077126"/>
                </a:lnTo>
                <a:lnTo>
                  <a:pt x="2159487" y="2071097"/>
                </a:lnTo>
                <a:lnTo>
                  <a:pt x="2149647" y="2065385"/>
                </a:lnTo>
                <a:lnTo>
                  <a:pt x="2140759" y="2059674"/>
                </a:lnTo>
                <a:lnTo>
                  <a:pt x="2133141" y="2053962"/>
                </a:lnTo>
                <a:lnTo>
                  <a:pt x="2125841" y="2048251"/>
                </a:lnTo>
                <a:lnTo>
                  <a:pt x="2119175" y="2043174"/>
                </a:lnTo>
                <a:lnTo>
                  <a:pt x="2113462" y="2037779"/>
                </a:lnTo>
                <a:lnTo>
                  <a:pt x="2102670" y="2027308"/>
                </a:lnTo>
                <a:lnTo>
                  <a:pt x="2092512" y="2017154"/>
                </a:lnTo>
                <a:lnTo>
                  <a:pt x="2083307" y="2006683"/>
                </a:lnTo>
                <a:lnTo>
                  <a:pt x="2074737" y="1996847"/>
                </a:lnTo>
                <a:lnTo>
                  <a:pt x="2066167" y="1986375"/>
                </a:lnTo>
                <a:lnTo>
                  <a:pt x="2057914" y="1975904"/>
                </a:lnTo>
                <a:lnTo>
                  <a:pt x="2049979" y="1965116"/>
                </a:lnTo>
                <a:lnTo>
                  <a:pt x="2042044" y="1954010"/>
                </a:lnTo>
                <a:lnTo>
                  <a:pt x="2026490" y="1931798"/>
                </a:lnTo>
                <a:lnTo>
                  <a:pt x="2013476" y="1912125"/>
                </a:lnTo>
                <a:lnTo>
                  <a:pt x="2000462" y="1891817"/>
                </a:lnTo>
                <a:lnTo>
                  <a:pt x="1987131" y="1870557"/>
                </a:lnTo>
                <a:lnTo>
                  <a:pt x="1974117" y="1848663"/>
                </a:lnTo>
                <a:lnTo>
                  <a:pt x="1961103" y="1826769"/>
                </a:lnTo>
                <a:lnTo>
                  <a:pt x="1948089" y="1803922"/>
                </a:lnTo>
                <a:lnTo>
                  <a:pt x="1922061" y="1758547"/>
                </a:lnTo>
                <a:lnTo>
                  <a:pt x="1922061" y="2143126"/>
                </a:lnTo>
                <a:lnTo>
                  <a:pt x="1428165" y="2143126"/>
                </a:lnTo>
                <a:lnTo>
                  <a:pt x="1455462" y="1826769"/>
                </a:lnTo>
                <a:lnTo>
                  <a:pt x="1455145" y="1818519"/>
                </a:lnTo>
                <a:lnTo>
                  <a:pt x="1454510" y="1810269"/>
                </a:lnTo>
                <a:lnTo>
                  <a:pt x="1452923" y="1802653"/>
                </a:lnTo>
                <a:lnTo>
                  <a:pt x="1450701" y="1795038"/>
                </a:lnTo>
                <a:lnTo>
                  <a:pt x="1448479" y="1788057"/>
                </a:lnTo>
                <a:lnTo>
                  <a:pt x="1445623" y="1781076"/>
                </a:lnTo>
                <a:lnTo>
                  <a:pt x="1441814" y="1774730"/>
                </a:lnTo>
                <a:lnTo>
                  <a:pt x="1438005" y="1769018"/>
                </a:lnTo>
                <a:lnTo>
                  <a:pt x="1433878" y="1763941"/>
                </a:lnTo>
                <a:lnTo>
                  <a:pt x="1429434" y="1759182"/>
                </a:lnTo>
                <a:lnTo>
                  <a:pt x="1424673" y="1755057"/>
                </a:lnTo>
                <a:lnTo>
                  <a:pt x="1419595" y="1751566"/>
                </a:lnTo>
                <a:lnTo>
                  <a:pt x="1413881" y="1748711"/>
                </a:lnTo>
                <a:lnTo>
                  <a:pt x="1408485" y="1746807"/>
                </a:lnTo>
                <a:lnTo>
                  <a:pt x="1402454" y="1745538"/>
                </a:lnTo>
                <a:lnTo>
                  <a:pt x="1396423" y="1744903"/>
                </a:lnTo>
                <a:lnTo>
                  <a:pt x="1390710" y="1745538"/>
                </a:lnTo>
                <a:lnTo>
                  <a:pt x="1384679" y="1746807"/>
                </a:lnTo>
                <a:lnTo>
                  <a:pt x="1378966" y="1748711"/>
                </a:lnTo>
                <a:lnTo>
                  <a:pt x="1373570" y="1751566"/>
                </a:lnTo>
                <a:lnTo>
                  <a:pt x="1368174" y="1755057"/>
                </a:lnTo>
                <a:lnTo>
                  <a:pt x="1363412" y="1759182"/>
                </a:lnTo>
                <a:lnTo>
                  <a:pt x="1358969" y="1763941"/>
                </a:lnTo>
                <a:lnTo>
                  <a:pt x="1354842" y="1769018"/>
                </a:lnTo>
                <a:lnTo>
                  <a:pt x="1351351" y="1774730"/>
                </a:lnTo>
                <a:lnTo>
                  <a:pt x="1347542" y="1781076"/>
                </a:lnTo>
                <a:lnTo>
                  <a:pt x="1344367" y="1788057"/>
                </a:lnTo>
                <a:lnTo>
                  <a:pt x="1342146" y="1795038"/>
                </a:lnTo>
                <a:lnTo>
                  <a:pt x="1339924" y="1802653"/>
                </a:lnTo>
                <a:lnTo>
                  <a:pt x="1338971" y="1810269"/>
                </a:lnTo>
                <a:lnTo>
                  <a:pt x="1337702" y="1818519"/>
                </a:lnTo>
                <a:lnTo>
                  <a:pt x="1337384" y="1826769"/>
                </a:lnTo>
                <a:lnTo>
                  <a:pt x="1364999" y="2143126"/>
                </a:lnTo>
                <a:lnTo>
                  <a:pt x="870151" y="2143126"/>
                </a:lnTo>
                <a:lnTo>
                  <a:pt x="870151" y="1651297"/>
                </a:lnTo>
                <a:lnTo>
                  <a:pt x="869833" y="1651297"/>
                </a:lnTo>
                <a:lnTo>
                  <a:pt x="868881" y="1652249"/>
                </a:lnTo>
                <a:lnTo>
                  <a:pt x="867294" y="1653201"/>
                </a:lnTo>
                <a:lnTo>
                  <a:pt x="864755" y="1656691"/>
                </a:lnTo>
                <a:lnTo>
                  <a:pt x="861581" y="1661133"/>
                </a:lnTo>
                <a:lnTo>
                  <a:pt x="858724" y="1667162"/>
                </a:lnTo>
                <a:lnTo>
                  <a:pt x="855867" y="1674143"/>
                </a:lnTo>
                <a:lnTo>
                  <a:pt x="852376" y="1682710"/>
                </a:lnTo>
                <a:lnTo>
                  <a:pt x="848884" y="1691912"/>
                </a:lnTo>
                <a:lnTo>
                  <a:pt x="845710" y="1702701"/>
                </a:lnTo>
                <a:lnTo>
                  <a:pt x="839044" y="1726816"/>
                </a:lnTo>
                <a:lnTo>
                  <a:pt x="832061" y="1755057"/>
                </a:lnTo>
                <a:lnTo>
                  <a:pt x="824443" y="1786153"/>
                </a:lnTo>
                <a:lnTo>
                  <a:pt x="817460" y="1820423"/>
                </a:lnTo>
                <a:lnTo>
                  <a:pt x="810477" y="1856913"/>
                </a:lnTo>
                <a:lnTo>
                  <a:pt x="803811" y="1895308"/>
                </a:lnTo>
                <a:lnTo>
                  <a:pt x="797145" y="1935606"/>
                </a:lnTo>
                <a:lnTo>
                  <a:pt x="790797" y="1976221"/>
                </a:lnTo>
                <a:lnTo>
                  <a:pt x="784766" y="2018424"/>
                </a:lnTo>
                <a:lnTo>
                  <a:pt x="779688" y="2060308"/>
                </a:lnTo>
                <a:lnTo>
                  <a:pt x="774609" y="2101876"/>
                </a:lnTo>
                <a:lnTo>
                  <a:pt x="771118" y="2143126"/>
                </a:lnTo>
                <a:lnTo>
                  <a:pt x="438150" y="2143126"/>
                </a:lnTo>
                <a:lnTo>
                  <a:pt x="443864" y="2084741"/>
                </a:lnTo>
                <a:lnTo>
                  <a:pt x="449894" y="2028577"/>
                </a:lnTo>
                <a:lnTo>
                  <a:pt x="455925" y="1975269"/>
                </a:lnTo>
                <a:lnTo>
                  <a:pt x="463226" y="1923865"/>
                </a:lnTo>
                <a:lnTo>
                  <a:pt x="470209" y="1875317"/>
                </a:lnTo>
                <a:lnTo>
                  <a:pt x="478144" y="1828990"/>
                </a:lnTo>
                <a:lnTo>
                  <a:pt x="485762" y="1784884"/>
                </a:lnTo>
                <a:lnTo>
                  <a:pt x="494015" y="1742682"/>
                </a:lnTo>
                <a:lnTo>
                  <a:pt x="502585" y="1702701"/>
                </a:lnTo>
                <a:lnTo>
                  <a:pt x="511155" y="1665258"/>
                </a:lnTo>
                <a:lnTo>
                  <a:pt x="520043" y="1629085"/>
                </a:lnTo>
                <a:lnTo>
                  <a:pt x="528931" y="1595450"/>
                </a:lnTo>
                <a:lnTo>
                  <a:pt x="537818" y="1563719"/>
                </a:lnTo>
                <a:lnTo>
                  <a:pt x="547023" y="1533892"/>
                </a:lnTo>
                <a:lnTo>
                  <a:pt x="556228" y="1505969"/>
                </a:lnTo>
                <a:lnTo>
                  <a:pt x="565116" y="1479632"/>
                </a:lnTo>
                <a:lnTo>
                  <a:pt x="574638" y="1454882"/>
                </a:lnTo>
                <a:lnTo>
                  <a:pt x="583526" y="1432036"/>
                </a:lnTo>
                <a:lnTo>
                  <a:pt x="592413" y="1410777"/>
                </a:lnTo>
                <a:lnTo>
                  <a:pt x="601301" y="1391420"/>
                </a:lnTo>
                <a:lnTo>
                  <a:pt x="609871" y="1373334"/>
                </a:lnTo>
                <a:lnTo>
                  <a:pt x="618124" y="1356516"/>
                </a:lnTo>
                <a:lnTo>
                  <a:pt x="626059" y="1341920"/>
                </a:lnTo>
                <a:lnTo>
                  <a:pt x="633995" y="1327959"/>
                </a:lnTo>
                <a:lnTo>
                  <a:pt x="641930" y="1315266"/>
                </a:lnTo>
                <a:lnTo>
                  <a:pt x="648913" y="1304160"/>
                </a:lnTo>
                <a:lnTo>
                  <a:pt x="655579" y="1294324"/>
                </a:lnTo>
                <a:lnTo>
                  <a:pt x="661927" y="1285756"/>
                </a:lnTo>
                <a:lnTo>
                  <a:pt x="667641" y="1278141"/>
                </a:lnTo>
                <a:lnTo>
                  <a:pt x="673037" y="1271478"/>
                </a:lnTo>
                <a:lnTo>
                  <a:pt x="677798" y="1266083"/>
                </a:lnTo>
                <a:lnTo>
                  <a:pt x="681924" y="1261641"/>
                </a:lnTo>
                <a:lnTo>
                  <a:pt x="699065" y="1252756"/>
                </a:lnTo>
                <a:lnTo>
                  <a:pt x="717475" y="1243237"/>
                </a:lnTo>
                <a:lnTo>
                  <a:pt x="737154" y="1234035"/>
                </a:lnTo>
                <a:lnTo>
                  <a:pt x="758104" y="1224833"/>
                </a:lnTo>
                <a:lnTo>
                  <a:pt x="779688" y="1215948"/>
                </a:lnTo>
                <a:lnTo>
                  <a:pt x="801907" y="1206746"/>
                </a:lnTo>
                <a:lnTo>
                  <a:pt x="824761" y="1197227"/>
                </a:lnTo>
                <a:lnTo>
                  <a:pt x="848249" y="1188343"/>
                </a:lnTo>
                <a:lnTo>
                  <a:pt x="895544" y="1170891"/>
                </a:lnTo>
                <a:lnTo>
                  <a:pt x="942204" y="1154390"/>
                </a:lnTo>
                <a:lnTo>
                  <a:pt x="987594" y="1138525"/>
                </a:lnTo>
                <a:lnTo>
                  <a:pt x="1030445" y="1124564"/>
                </a:lnTo>
                <a:lnTo>
                  <a:pt x="1041554" y="1118217"/>
                </a:lnTo>
                <a:lnTo>
                  <a:pt x="1053299" y="1112188"/>
                </a:lnTo>
                <a:lnTo>
                  <a:pt x="1065678" y="1107111"/>
                </a:lnTo>
                <a:lnTo>
                  <a:pt x="1077740" y="1102352"/>
                </a:lnTo>
                <a:lnTo>
                  <a:pt x="1090754" y="1097909"/>
                </a:lnTo>
                <a:lnTo>
                  <a:pt x="1103768" y="1094102"/>
                </a:lnTo>
                <a:lnTo>
                  <a:pt x="1117099" y="1090294"/>
                </a:lnTo>
                <a:lnTo>
                  <a:pt x="1131065" y="1087438"/>
                </a:lnTo>
                <a:close/>
                <a:moveTo>
                  <a:pt x="1401445" y="0"/>
                </a:moveTo>
                <a:lnTo>
                  <a:pt x="1412240" y="318"/>
                </a:lnTo>
                <a:lnTo>
                  <a:pt x="1423353" y="635"/>
                </a:lnTo>
                <a:lnTo>
                  <a:pt x="1433513" y="1588"/>
                </a:lnTo>
                <a:lnTo>
                  <a:pt x="1444308" y="2223"/>
                </a:lnTo>
                <a:lnTo>
                  <a:pt x="1454786" y="3494"/>
                </a:lnTo>
                <a:lnTo>
                  <a:pt x="1465263" y="4764"/>
                </a:lnTo>
                <a:lnTo>
                  <a:pt x="1475423" y="6670"/>
                </a:lnTo>
                <a:lnTo>
                  <a:pt x="1485266" y="8575"/>
                </a:lnTo>
                <a:lnTo>
                  <a:pt x="1495426" y="10798"/>
                </a:lnTo>
                <a:lnTo>
                  <a:pt x="1505268" y="13339"/>
                </a:lnTo>
                <a:lnTo>
                  <a:pt x="1515111" y="15880"/>
                </a:lnTo>
                <a:lnTo>
                  <a:pt x="1524636" y="19056"/>
                </a:lnTo>
                <a:lnTo>
                  <a:pt x="1533843" y="22232"/>
                </a:lnTo>
                <a:lnTo>
                  <a:pt x="1543368" y="25726"/>
                </a:lnTo>
                <a:lnTo>
                  <a:pt x="1552576" y="29219"/>
                </a:lnTo>
                <a:lnTo>
                  <a:pt x="1561466" y="33030"/>
                </a:lnTo>
                <a:lnTo>
                  <a:pt x="1570356" y="37159"/>
                </a:lnTo>
                <a:lnTo>
                  <a:pt x="1578928" y="41605"/>
                </a:lnTo>
                <a:lnTo>
                  <a:pt x="1587818" y="46052"/>
                </a:lnTo>
                <a:lnTo>
                  <a:pt x="1596073" y="50816"/>
                </a:lnTo>
                <a:lnTo>
                  <a:pt x="1604646" y="55897"/>
                </a:lnTo>
                <a:lnTo>
                  <a:pt x="1612583" y="60979"/>
                </a:lnTo>
                <a:lnTo>
                  <a:pt x="1620521" y="66378"/>
                </a:lnTo>
                <a:lnTo>
                  <a:pt x="1628776" y="72095"/>
                </a:lnTo>
                <a:lnTo>
                  <a:pt x="1636078" y="77812"/>
                </a:lnTo>
                <a:lnTo>
                  <a:pt x="1644016" y="83528"/>
                </a:lnTo>
                <a:lnTo>
                  <a:pt x="1651318" y="89880"/>
                </a:lnTo>
                <a:lnTo>
                  <a:pt x="1658303" y="96232"/>
                </a:lnTo>
                <a:lnTo>
                  <a:pt x="1665606" y="102902"/>
                </a:lnTo>
                <a:lnTo>
                  <a:pt x="1672591" y="109571"/>
                </a:lnTo>
                <a:lnTo>
                  <a:pt x="1679258" y="116241"/>
                </a:lnTo>
                <a:lnTo>
                  <a:pt x="1685926" y="123546"/>
                </a:lnTo>
                <a:lnTo>
                  <a:pt x="1692593" y="130851"/>
                </a:lnTo>
                <a:lnTo>
                  <a:pt x="1698943" y="138155"/>
                </a:lnTo>
                <a:lnTo>
                  <a:pt x="1704976" y="145778"/>
                </a:lnTo>
                <a:lnTo>
                  <a:pt x="1710691" y="153400"/>
                </a:lnTo>
                <a:lnTo>
                  <a:pt x="1716723" y="161658"/>
                </a:lnTo>
                <a:lnTo>
                  <a:pt x="1722438" y="169597"/>
                </a:lnTo>
                <a:lnTo>
                  <a:pt x="1727836" y="177537"/>
                </a:lnTo>
                <a:lnTo>
                  <a:pt x="1733233" y="186113"/>
                </a:lnTo>
                <a:lnTo>
                  <a:pt x="1738313" y="194688"/>
                </a:lnTo>
                <a:lnTo>
                  <a:pt x="1743076" y="203263"/>
                </a:lnTo>
                <a:lnTo>
                  <a:pt x="1747838" y="212156"/>
                </a:lnTo>
                <a:lnTo>
                  <a:pt x="1752283" y="221048"/>
                </a:lnTo>
                <a:lnTo>
                  <a:pt x="1760856" y="239469"/>
                </a:lnTo>
                <a:lnTo>
                  <a:pt x="1768793" y="258207"/>
                </a:lnTo>
                <a:lnTo>
                  <a:pt x="1776096" y="277581"/>
                </a:lnTo>
                <a:lnTo>
                  <a:pt x="1782446" y="297272"/>
                </a:lnTo>
                <a:lnTo>
                  <a:pt x="1788161" y="317916"/>
                </a:lnTo>
                <a:lnTo>
                  <a:pt x="1792923" y="338560"/>
                </a:lnTo>
                <a:lnTo>
                  <a:pt x="1797051" y="359521"/>
                </a:lnTo>
                <a:lnTo>
                  <a:pt x="1799908" y="380800"/>
                </a:lnTo>
                <a:lnTo>
                  <a:pt x="1802448" y="402397"/>
                </a:lnTo>
                <a:lnTo>
                  <a:pt x="1804036" y="424946"/>
                </a:lnTo>
                <a:lnTo>
                  <a:pt x="1809751" y="426534"/>
                </a:lnTo>
                <a:lnTo>
                  <a:pt x="1815148" y="428758"/>
                </a:lnTo>
                <a:lnTo>
                  <a:pt x="1819911" y="431616"/>
                </a:lnTo>
                <a:lnTo>
                  <a:pt x="1825308" y="434474"/>
                </a:lnTo>
                <a:lnTo>
                  <a:pt x="1829753" y="437968"/>
                </a:lnTo>
                <a:lnTo>
                  <a:pt x="1834198" y="441144"/>
                </a:lnTo>
                <a:lnTo>
                  <a:pt x="1838326" y="445273"/>
                </a:lnTo>
                <a:lnTo>
                  <a:pt x="1842453" y="449401"/>
                </a:lnTo>
                <a:lnTo>
                  <a:pt x="1845628" y="453848"/>
                </a:lnTo>
                <a:lnTo>
                  <a:pt x="1849121" y="458612"/>
                </a:lnTo>
                <a:lnTo>
                  <a:pt x="1851978" y="463693"/>
                </a:lnTo>
                <a:lnTo>
                  <a:pt x="1854201" y="469728"/>
                </a:lnTo>
                <a:lnTo>
                  <a:pt x="1856423" y="475762"/>
                </a:lnTo>
                <a:lnTo>
                  <a:pt x="1858328" y="482114"/>
                </a:lnTo>
                <a:lnTo>
                  <a:pt x="1859916" y="488784"/>
                </a:lnTo>
                <a:lnTo>
                  <a:pt x="1860868" y="496088"/>
                </a:lnTo>
                <a:lnTo>
                  <a:pt x="1861503" y="502123"/>
                </a:lnTo>
                <a:lnTo>
                  <a:pt x="1862138" y="507839"/>
                </a:lnTo>
                <a:lnTo>
                  <a:pt x="1862138" y="513874"/>
                </a:lnTo>
                <a:lnTo>
                  <a:pt x="1861503" y="519908"/>
                </a:lnTo>
                <a:lnTo>
                  <a:pt x="1861186" y="526260"/>
                </a:lnTo>
                <a:lnTo>
                  <a:pt x="1860868" y="532294"/>
                </a:lnTo>
                <a:lnTo>
                  <a:pt x="1858963" y="544998"/>
                </a:lnTo>
                <a:lnTo>
                  <a:pt x="1856106" y="557385"/>
                </a:lnTo>
                <a:lnTo>
                  <a:pt x="1852296" y="569771"/>
                </a:lnTo>
                <a:lnTo>
                  <a:pt x="1847851" y="582157"/>
                </a:lnTo>
                <a:lnTo>
                  <a:pt x="1842771" y="593908"/>
                </a:lnTo>
                <a:lnTo>
                  <a:pt x="1836738" y="605342"/>
                </a:lnTo>
                <a:lnTo>
                  <a:pt x="1833881" y="611059"/>
                </a:lnTo>
                <a:lnTo>
                  <a:pt x="1830071" y="616140"/>
                </a:lnTo>
                <a:lnTo>
                  <a:pt x="1826578" y="621540"/>
                </a:lnTo>
                <a:lnTo>
                  <a:pt x="1823086" y="626621"/>
                </a:lnTo>
                <a:lnTo>
                  <a:pt x="1818958" y="631385"/>
                </a:lnTo>
                <a:lnTo>
                  <a:pt x="1814831" y="635831"/>
                </a:lnTo>
                <a:lnTo>
                  <a:pt x="1810703" y="640278"/>
                </a:lnTo>
                <a:lnTo>
                  <a:pt x="1806258" y="644407"/>
                </a:lnTo>
                <a:lnTo>
                  <a:pt x="1801813" y="648218"/>
                </a:lnTo>
                <a:lnTo>
                  <a:pt x="1797051" y="652029"/>
                </a:lnTo>
                <a:lnTo>
                  <a:pt x="1792288" y="655205"/>
                </a:lnTo>
                <a:lnTo>
                  <a:pt x="1787208" y="658063"/>
                </a:lnTo>
                <a:lnTo>
                  <a:pt x="1782128" y="660922"/>
                </a:lnTo>
                <a:lnTo>
                  <a:pt x="1777048" y="663145"/>
                </a:lnTo>
                <a:lnTo>
                  <a:pt x="1771651" y="681248"/>
                </a:lnTo>
                <a:lnTo>
                  <a:pt x="1766571" y="699033"/>
                </a:lnTo>
                <a:lnTo>
                  <a:pt x="1760538" y="716501"/>
                </a:lnTo>
                <a:lnTo>
                  <a:pt x="1754188" y="733969"/>
                </a:lnTo>
                <a:lnTo>
                  <a:pt x="1747521" y="751437"/>
                </a:lnTo>
                <a:lnTo>
                  <a:pt x="1740218" y="768587"/>
                </a:lnTo>
                <a:lnTo>
                  <a:pt x="1732598" y="785420"/>
                </a:lnTo>
                <a:lnTo>
                  <a:pt x="1724661" y="801618"/>
                </a:lnTo>
                <a:lnTo>
                  <a:pt x="1716406" y="817497"/>
                </a:lnTo>
                <a:lnTo>
                  <a:pt x="1707516" y="833695"/>
                </a:lnTo>
                <a:lnTo>
                  <a:pt x="1698308" y="848940"/>
                </a:lnTo>
                <a:lnTo>
                  <a:pt x="1688148" y="863867"/>
                </a:lnTo>
                <a:lnTo>
                  <a:pt x="1677988" y="878159"/>
                </a:lnTo>
                <a:lnTo>
                  <a:pt x="1667511" y="892451"/>
                </a:lnTo>
                <a:lnTo>
                  <a:pt x="1656716" y="905790"/>
                </a:lnTo>
                <a:lnTo>
                  <a:pt x="1644968" y="918811"/>
                </a:lnTo>
                <a:lnTo>
                  <a:pt x="1633221" y="931515"/>
                </a:lnTo>
                <a:lnTo>
                  <a:pt x="1620838" y="943266"/>
                </a:lnTo>
                <a:lnTo>
                  <a:pt x="1607821" y="954382"/>
                </a:lnTo>
                <a:lnTo>
                  <a:pt x="1594803" y="964863"/>
                </a:lnTo>
                <a:lnTo>
                  <a:pt x="1581151" y="974709"/>
                </a:lnTo>
                <a:lnTo>
                  <a:pt x="1567181" y="983919"/>
                </a:lnTo>
                <a:lnTo>
                  <a:pt x="1552576" y="992176"/>
                </a:lnTo>
                <a:lnTo>
                  <a:pt x="1545273" y="996305"/>
                </a:lnTo>
                <a:lnTo>
                  <a:pt x="1537336" y="1000116"/>
                </a:lnTo>
                <a:lnTo>
                  <a:pt x="1530033" y="1003610"/>
                </a:lnTo>
                <a:lnTo>
                  <a:pt x="1522096" y="1006786"/>
                </a:lnTo>
                <a:lnTo>
                  <a:pt x="1513841" y="1010279"/>
                </a:lnTo>
                <a:lnTo>
                  <a:pt x="1506221" y="1012820"/>
                </a:lnTo>
                <a:lnTo>
                  <a:pt x="1497966" y="1015679"/>
                </a:lnTo>
                <a:lnTo>
                  <a:pt x="1489711" y="1017902"/>
                </a:lnTo>
                <a:lnTo>
                  <a:pt x="1481456" y="1020443"/>
                </a:lnTo>
                <a:lnTo>
                  <a:pt x="1473201" y="1022348"/>
                </a:lnTo>
                <a:lnTo>
                  <a:pt x="1464628" y="1024254"/>
                </a:lnTo>
                <a:lnTo>
                  <a:pt x="1455738" y="1025842"/>
                </a:lnTo>
                <a:lnTo>
                  <a:pt x="1447166" y="1027112"/>
                </a:lnTo>
                <a:lnTo>
                  <a:pt x="1438276" y="1028383"/>
                </a:lnTo>
                <a:lnTo>
                  <a:pt x="1429068" y="1029018"/>
                </a:lnTo>
                <a:lnTo>
                  <a:pt x="1419860" y="1029971"/>
                </a:lnTo>
                <a:lnTo>
                  <a:pt x="1410653" y="1030288"/>
                </a:lnTo>
                <a:lnTo>
                  <a:pt x="1401445" y="1030288"/>
                </a:lnTo>
                <a:lnTo>
                  <a:pt x="1391920" y="1030288"/>
                </a:lnTo>
                <a:lnTo>
                  <a:pt x="1382713" y="1029971"/>
                </a:lnTo>
                <a:lnTo>
                  <a:pt x="1373823" y="1029018"/>
                </a:lnTo>
                <a:lnTo>
                  <a:pt x="1364933" y="1028383"/>
                </a:lnTo>
                <a:lnTo>
                  <a:pt x="1356043" y="1027112"/>
                </a:lnTo>
                <a:lnTo>
                  <a:pt x="1347153" y="1025842"/>
                </a:lnTo>
                <a:lnTo>
                  <a:pt x="1338580" y="1024254"/>
                </a:lnTo>
                <a:lnTo>
                  <a:pt x="1330008" y="1022348"/>
                </a:lnTo>
                <a:lnTo>
                  <a:pt x="1321753" y="1020443"/>
                </a:lnTo>
                <a:lnTo>
                  <a:pt x="1313180" y="1018219"/>
                </a:lnTo>
                <a:lnTo>
                  <a:pt x="1305243" y="1015679"/>
                </a:lnTo>
                <a:lnTo>
                  <a:pt x="1297305" y="1013138"/>
                </a:lnTo>
                <a:lnTo>
                  <a:pt x="1289050" y="1010279"/>
                </a:lnTo>
                <a:lnTo>
                  <a:pt x="1281430" y="1007104"/>
                </a:lnTo>
                <a:lnTo>
                  <a:pt x="1273493" y="1003928"/>
                </a:lnTo>
                <a:lnTo>
                  <a:pt x="1266190" y="1000434"/>
                </a:lnTo>
                <a:lnTo>
                  <a:pt x="1250950" y="992812"/>
                </a:lnTo>
                <a:lnTo>
                  <a:pt x="1236345" y="984554"/>
                </a:lnTo>
                <a:lnTo>
                  <a:pt x="1222693" y="975344"/>
                </a:lnTo>
                <a:lnTo>
                  <a:pt x="1209040" y="965498"/>
                </a:lnTo>
                <a:lnTo>
                  <a:pt x="1196023" y="955017"/>
                </a:lnTo>
                <a:lnTo>
                  <a:pt x="1183005" y="943901"/>
                </a:lnTo>
                <a:lnTo>
                  <a:pt x="1170623" y="932150"/>
                </a:lnTo>
                <a:lnTo>
                  <a:pt x="1158875" y="919764"/>
                </a:lnTo>
                <a:lnTo>
                  <a:pt x="1147128" y="907378"/>
                </a:lnTo>
                <a:lnTo>
                  <a:pt x="1136333" y="893721"/>
                </a:lnTo>
                <a:lnTo>
                  <a:pt x="1125538" y="879747"/>
                </a:lnTo>
                <a:lnTo>
                  <a:pt x="1115695" y="865455"/>
                </a:lnTo>
                <a:lnTo>
                  <a:pt x="1105853" y="850845"/>
                </a:lnTo>
                <a:lnTo>
                  <a:pt x="1096645" y="835601"/>
                </a:lnTo>
                <a:lnTo>
                  <a:pt x="1087755" y="820038"/>
                </a:lnTo>
                <a:lnTo>
                  <a:pt x="1079183" y="803841"/>
                </a:lnTo>
                <a:lnTo>
                  <a:pt x="1070928" y="787643"/>
                </a:lnTo>
                <a:lnTo>
                  <a:pt x="1063625" y="770811"/>
                </a:lnTo>
                <a:lnTo>
                  <a:pt x="1056323" y="753978"/>
                </a:lnTo>
                <a:lnTo>
                  <a:pt x="1049655" y="737145"/>
                </a:lnTo>
                <a:lnTo>
                  <a:pt x="1043305" y="719677"/>
                </a:lnTo>
                <a:lnTo>
                  <a:pt x="1037273" y="702209"/>
                </a:lnTo>
                <a:lnTo>
                  <a:pt x="1031558" y="684106"/>
                </a:lnTo>
                <a:lnTo>
                  <a:pt x="1026795" y="666321"/>
                </a:lnTo>
                <a:lnTo>
                  <a:pt x="1020763" y="664415"/>
                </a:lnTo>
                <a:lnTo>
                  <a:pt x="1015365" y="662827"/>
                </a:lnTo>
                <a:lnTo>
                  <a:pt x="1009650" y="659969"/>
                </a:lnTo>
                <a:lnTo>
                  <a:pt x="1004253" y="657110"/>
                </a:lnTo>
                <a:lnTo>
                  <a:pt x="998855" y="653617"/>
                </a:lnTo>
                <a:lnTo>
                  <a:pt x="993775" y="650441"/>
                </a:lnTo>
                <a:lnTo>
                  <a:pt x="989013" y="646312"/>
                </a:lnTo>
                <a:lnTo>
                  <a:pt x="984250" y="642183"/>
                </a:lnTo>
                <a:lnTo>
                  <a:pt x="979805" y="637737"/>
                </a:lnTo>
                <a:lnTo>
                  <a:pt x="975360" y="632973"/>
                </a:lnTo>
                <a:lnTo>
                  <a:pt x="970598" y="627891"/>
                </a:lnTo>
                <a:lnTo>
                  <a:pt x="966788" y="622492"/>
                </a:lnTo>
                <a:lnTo>
                  <a:pt x="962978" y="617411"/>
                </a:lnTo>
                <a:lnTo>
                  <a:pt x="959168" y="611376"/>
                </a:lnTo>
                <a:lnTo>
                  <a:pt x="955358" y="605660"/>
                </a:lnTo>
                <a:lnTo>
                  <a:pt x="952500" y="599625"/>
                </a:lnTo>
                <a:lnTo>
                  <a:pt x="949325" y="593591"/>
                </a:lnTo>
                <a:lnTo>
                  <a:pt x="946468" y="587239"/>
                </a:lnTo>
                <a:lnTo>
                  <a:pt x="943610" y="580887"/>
                </a:lnTo>
                <a:lnTo>
                  <a:pt x="941388" y="574535"/>
                </a:lnTo>
                <a:lnTo>
                  <a:pt x="939165" y="567865"/>
                </a:lnTo>
                <a:lnTo>
                  <a:pt x="937260" y="561196"/>
                </a:lnTo>
                <a:lnTo>
                  <a:pt x="935355" y="554526"/>
                </a:lnTo>
                <a:lnTo>
                  <a:pt x="934085" y="547857"/>
                </a:lnTo>
                <a:lnTo>
                  <a:pt x="932815" y="541505"/>
                </a:lnTo>
                <a:lnTo>
                  <a:pt x="931863" y="534835"/>
                </a:lnTo>
                <a:lnTo>
                  <a:pt x="930910" y="528166"/>
                </a:lnTo>
                <a:lnTo>
                  <a:pt x="930593" y="521496"/>
                </a:lnTo>
                <a:lnTo>
                  <a:pt x="930275" y="515144"/>
                </a:lnTo>
                <a:lnTo>
                  <a:pt x="930275" y="508792"/>
                </a:lnTo>
                <a:lnTo>
                  <a:pt x="930593" y="502440"/>
                </a:lnTo>
                <a:lnTo>
                  <a:pt x="931228" y="496088"/>
                </a:lnTo>
                <a:lnTo>
                  <a:pt x="932498" y="488148"/>
                </a:lnTo>
                <a:lnTo>
                  <a:pt x="934403" y="480526"/>
                </a:lnTo>
                <a:lnTo>
                  <a:pt x="936625" y="473539"/>
                </a:lnTo>
                <a:lnTo>
                  <a:pt x="939165" y="466869"/>
                </a:lnTo>
                <a:lnTo>
                  <a:pt x="942023" y="460835"/>
                </a:lnTo>
                <a:lnTo>
                  <a:pt x="945515" y="455436"/>
                </a:lnTo>
                <a:lnTo>
                  <a:pt x="949325" y="450037"/>
                </a:lnTo>
                <a:lnTo>
                  <a:pt x="953770" y="445273"/>
                </a:lnTo>
                <a:lnTo>
                  <a:pt x="958215" y="440826"/>
                </a:lnTo>
                <a:lnTo>
                  <a:pt x="962978" y="437015"/>
                </a:lnTo>
                <a:lnTo>
                  <a:pt x="968058" y="433204"/>
                </a:lnTo>
                <a:lnTo>
                  <a:pt x="973773" y="430345"/>
                </a:lnTo>
                <a:lnTo>
                  <a:pt x="979805" y="427805"/>
                </a:lnTo>
                <a:lnTo>
                  <a:pt x="985520" y="425264"/>
                </a:lnTo>
                <a:lnTo>
                  <a:pt x="992188" y="423358"/>
                </a:lnTo>
                <a:lnTo>
                  <a:pt x="998855" y="421453"/>
                </a:lnTo>
                <a:lnTo>
                  <a:pt x="1000443" y="399538"/>
                </a:lnTo>
                <a:lnTo>
                  <a:pt x="1002983" y="377942"/>
                </a:lnTo>
                <a:lnTo>
                  <a:pt x="1006475" y="356663"/>
                </a:lnTo>
                <a:lnTo>
                  <a:pt x="1010603" y="336019"/>
                </a:lnTo>
                <a:lnTo>
                  <a:pt x="1015365" y="315057"/>
                </a:lnTo>
                <a:lnTo>
                  <a:pt x="1020763" y="295049"/>
                </a:lnTo>
                <a:lnTo>
                  <a:pt x="1027748" y="275358"/>
                </a:lnTo>
                <a:lnTo>
                  <a:pt x="1034733" y="256302"/>
                </a:lnTo>
                <a:lnTo>
                  <a:pt x="1042353" y="237564"/>
                </a:lnTo>
                <a:lnTo>
                  <a:pt x="1051243" y="219143"/>
                </a:lnTo>
                <a:lnTo>
                  <a:pt x="1060768" y="201675"/>
                </a:lnTo>
                <a:lnTo>
                  <a:pt x="1065530" y="193417"/>
                </a:lnTo>
                <a:lnTo>
                  <a:pt x="1070610" y="184842"/>
                </a:lnTo>
                <a:lnTo>
                  <a:pt x="1076008" y="176585"/>
                </a:lnTo>
                <a:lnTo>
                  <a:pt x="1081405" y="168327"/>
                </a:lnTo>
                <a:lnTo>
                  <a:pt x="1087120" y="160070"/>
                </a:lnTo>
                <a:lnTo>
                  <a:pt x="1092835" y="152447"/>
                </a:lnTo>
                <a:lnTo>
                  <a:pt x="1098868" y="144507"/>
                </a:lnTo>
                <a:lnTo>
                  <a:pt x="1104900" y="137202"/>
                </a:lnTo>
                <a:lnTo>
                  <a:pt x="1111250" y="129580"/>
                </a:lnTo>
                <a:lnTo>
                  <a:pt x="1117600" y="122593"/>
                </a:lnTo>
                <a:lnTo>
                  <a:pt x="1124268" y="115606"/>
                </a:lnTo>
                <a:lnTo>
                  <a:pt x="1131253" y="108619"/>
                </a:lnTo>
                <a:lnTo>
                  <a:pt x="1137920" y="101949"/>
                </a:lnTo>
                <a:lnTo>
                  <a:pt x="1144905" y="95597"/>
                </a:lnTo>
                <a:lnTo>
                  <a:pt x="1152525" y="89245"/>
                </a:lnTo>
                <a:lnTo>
                  <a:pt x="1159828" y="82893"/>
                </a:lnTo>
                <a:lnTo>
                  <a:pt x="1167130" y="76859"/>
                </a:lnTo>
                <a:lnTo>
                  <a:pt x="1175068" y="71460"/>
                </a:lnTo>
                <a:lnTo>
                  <a:pt x="1183005" y="65743"/>
                </a:lnTo>
                <a:lnTo>
                  <a:pt x="1190943" y="60661"/>
                </a:lnTo>
                <a:lnTo>
                  <a:pt x="1198880" y="55262"/>
                </a:lnTo>
                <a:lnTo>
                  <a:pt x="1207453" y="50498"/>
                </a:lnTo>
                <a:lnTo>
                  <a:pt x="1216025" y="45734"/>
                </a:lnTo>
                <a:lnTo>
                  <a:pt x="1224598" y="41288"/>
                </a:lnTo>
                <a:lnTo>
                  <a:pt x="1233170" y="36841"/>
                </a:lnTo>
                <a:lnTo>
                  <a:pt x="1242060" y="32713"/>
                </a:lnTo>
                <a:lnTo>
                  <a:pt x="1250950" y="28902"/>
                </a:lnTo>
                <a:lnTo>
                  <a:pt x="1260158" y="25408"/>
                </a:lnTo>
                <a:lnTo>
                  <a:pt x="1269365" y="21914"/>
                </a:lnTo>
                <a:lnTo>
                  <a:pt x="1278890" y="19056"/>
                </a:lnTo>
                <a:lnTo>
                  <a:pt x="1288415" y="15880"/>
                </a:lnTo>
                <a:lnTo>
                  <a:pt x="1297940" y="13339"/>
                </a:lnTo>
                <a:lnTo>
                  <a:pt x="1307783" y="10798"/>
                </a:lnTo>
                <a:lnTo>
                  <a:pt x="1317625" y="8575"/>
                </a:lnTo>
                <a:lnTo>
                  <a:pt x="1327785" y="6670"/>
                </a:lnTo>
                <a:lnTo>
                  <a:pt x="1337945" y="4764"/>
                </a:lnTo>
                <a:lnTo>
                  <a:pt x="1348105" y="3494"/>
                </a:lnTo>
                <a:lnTo>
                  <a:pt x="1358583" y="2223"/>
                </a:lnTo>
                <a:lnTo>
                  <a:pt x="1369060" y="1588"/>
                </a:lnTo>
                <a:lnTo>
                  <a:pt x="1379855" y="635"/>
                </a:lnTo>
                <a:lnTo>
                  <a:pt x="1390650" y="318"/>
                </a:lnTo>
                <a:lnTo>
                  <a:pt x="1401445" y="0"/>
                </a:lnTo>
                <a:close/>
              </a:path>
            </a:pathLst>
          </a:custGeom>
          <a:gradFill>
            <a:gsLst>
              <a:gs pos="0">
                <a:srgbClr val="FEEFAC"/>
              </a:gs>
              <a:gs pos="94000">
                <a:srgbClr val="E9BE61"/>
              </a:gs>
            </a:gsLst>
            <a:lin ang="5400000" scaled="1"/>
          </a:gra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A11752"/>
              </a:solidFill>
              <a:cs typeface="+mn-ea"/>
              <a:sym typeface="+mn-lt"/>
            </a:endParaRPr>
          </a:p>
        </p:txBody>
      </p:sp>
      <p:sp>
        <p:nvSpPr>
          <p:cNvPr id="6" name="椭圆 5">
            <a:extLst>
              <a:ext uri="{FF2B5EF4-FFF2-40B4-BE49-F238E27FC236}">
                <a16:creationId xmlns:a16="http://schemas.microsoft.com/office/drawing/2014/main" xmlns="" id="{369BB26D-1EB4-4687-91DF-9B51EA212A33}"/>
              </a:ext>
            </a:extLst>
          </p:cNvPr>
          <p:cNvSpPr/>
          <p:nvPr/>
        </p:nvSpPr>
        <p:spPr>
          <a:xfrm>
            <a:off x="1678200" y="2569623"/>
            <a:ext cx="377346" cy="377346"/>
          </a:xfrm>
          <a:prstGeom prst="ellipse">
            <a:avLst/>
          </a:prstGeom>
          <a:gradFill>
            <a:gsLst>
              <a:gs pos="0">
                <a:srgbClr val="C30F0F">
                  <a:lumMod val="90000"/>
                  <a:lumOff val="10000"/>
                </a:srgbClr>
              </a:gs>
              <a:gs pos="45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ln w="19050">
                  <a:noFill/>
                </a:ln>
                <a:gradFill>
                  <a:gsLst>
                    <a:gs pos="100000">
                      <a:srgbClr val="E9BE61"/>
                    </a:gs>
                    <a:gs pos="49000">
                      <a:srgbClr val="FEEFAC"/>
                    </a:gs>
                  </a:gsLst>
                  <a:lin ang="5400000" scaled="0"/>
                </a:gradFill>
                <a:cs typeface="+mn-ea"/>
                <a:sym typeface="+mn-lt"/>
              </a:rPr>
              <a:t>1</a:t>
            </a:r>
            <a:endParaRPr lang="zh-CN" altLang="en-US" dirty="0">
              <a:ln w="19050">
                <a:noFill/>
              </a:ln>
              <a:gradFill>
                <a:gsLst>
                  <a:gs pos="100000">
                    <a:srgbClr val="E9BE61"/>
                  </a:gs>
                  <a:gs pos="49000">
                    <a:srgbClr val="FEEFAC"/>
                  </a:gs>
                </a:gsLst>
                <a:lin ang="5400000" scaled="0"/>
              </a:gradFill>
              <a:cs typeface="+mn-ea"/>
              <a:sym typeface="+mn-lt"/>
            </a:endParaRPr>
          </a:p>
        </p:txBody>
      </p:sp>
      <p:sp>
        <p:nvSpPr>
          <p:cNvPr id="7" name="矩形 6">
            <a:extLst>
              <a:ext uri="{FF2B5EF4-FFF2-40B4-BE49-F238E27FC236}">
                <a16:creationId xmlns:a16="http://schemas.microsoft.com/office/drawing/2014/main" xmlns="" id="{973319C3-3A4D-4FB3-9E86-D4EE000A4ACF}"/>
              </a:ext>
            </a:extLst>
          </p:cNvPr>
          <p:cNvSpPr/>
          <p:nvPr/>
        </p:nvSpPr>
        <p:spPr>
          <a:xfrm>
            <a:off x="2115077" y="2516402"/>
            <a:ext cx="3453138" cy="430374"/>
          </a:xfrm>
          <a:prstGeom prst="rect">
            <a:avLst/>
          </a:prstGeom>
        </p:spPr>
        <p:txBody>
          <a:bodyPr wrap="square">
            <a:spAutoFit/>
          </a:bodyPr>
          <a:lstStyle/>
          <a:p>
            <a:pPr>
              <a:lnSpc>
                <a:spcPct val="120000"/>
              </a:lnSpc>
            </a:pPr>
            <a:r>
              <a:rPr lang="zh-CN" altLang="en-US" sz="2000" dirty="0">
                <a:gradFill>
                  <a:gsLst>
                    <a:gs pos="0">
                      <a:schemeClr val="accent1">
                        <a:lumMod val="90000"/>
                        <a:lumOff val="10000"/>
                      </a:schemeClr>
                    </a:gs>
                    <a:gs pos="100000">
                      <a:schemeClr val="accent1"/>
                    </a:gs>
                  </a:gsLst>
                  <a:lin ang="5400000" scaled="1"/>
                </a:gradFill>
                <a:cs typeface="+mn-ea"/>
                <a:sym typeface="+mn-lt"/>
              </a:rPr>
              <a:t>一个政党的初心和使命</a:t>
            </a:r>
          </a:p>
        </p:txBody>
      </p:sp>
      <p:sp>
        <p:nvSpPr>
          <p:cNvPr id="8" name="矩形 7">
            <a:extLst>
              <a:ext uri="{FF2B5EF4-FFF2-40B4-BE49-F238E27FC236}">
                <a16:creationId xmlns:a16="http://schemas.microsoft.com/office/drawing/2014/main" xmlns="" id="{8DEC6913-A2F5-4557-9FE7-D41A7E236BD0}"/>
              </a:ext>
            </a:extLst>
          </p:cNvPr>
          <p:cNvSpPr/>
          <p:nvPr/>
        </p:nvSpPr>
        <p:spPr>
          <a:xfrm>
            <a:off x="2130418" y="2870360"/>
            <a:ext cx="7946487" cy="683264"/>
          </a:xfrm>
          <a:prstGeom prst="rect">
            <a:avLst/>
          </a:prstGeom>
        </p:spPr>
        <p:txBody>
          <a:bodyPr wrap="square">
            <a:spAutoFit/>
          </a:bodyPr>
          <a:lstStyle/>
          <a:p>
            <a:pPr lvl="0">
              <a:lnSpc>
                <a:spcPct val="120000"/>
              </a:lnSpc>
              <a:buClr>
                <a:schemeClr val="accent1"/>
              </a:buClr>
              <a:defRPr/>
            </a:pPr>
            <a:r>
              <a:rPr lang="zh-CN" altLang="en-US" sz="1600" dirty="0">
                <a:solidFill>
                  <a:schemeClr val="tx1">
                    <a:lumMod val="75000"/>
                    <a:lumOff val="25000"/>
                  </a:schemeClr>
                </a:solidFill>
                <a:cs typeface="+mn-ea"/>
                <a:sym typeface="+mn-lt"/>
              </a:rPr>
              <a:t>一个政党的初心和使命，诠释着这个党“是什么、干什么”，“从哪里来、到哪里去”，是根本性、方向性的大问题</a:t>
            </a:r>
          </a:p>
        </p:txBody>
      </p:sp>
      <p:sp>
        <p:nvSpPr>
          <p:cNvPr id="9" name="椭圆 8">
            <a:extLst>
              <a:ext uri="{FF2B5EF4-FFF2-40B4-BE49-F238E27FC236}">
                <a16:creationId xmlns:a16="http://schemas.microsoft.com/office/drawing/2014/main" xmlns="" id="{2844EB5B-80FF-40BD-921B-FFD4E9A4CEC9}"/>
              </a:ext>
            </a:extLst>
          </p:cNvPr>
          <p:cNvSpPr/>
          <p:nvPr/>
        </p:nvSpPr>
        <p:spPr>
          <a:xfrm>
            <a:off x="1678200" y="3857800"/>
            <a:ext cx="377346" cy="377346"/>
          </a:xfrm>
          <a:prstGeom prst="ellipse">
            <a:avLst/>
          </a:prstGeom>
          <a:gradFill>
            <a:gsLst>
              <a:gs pos="0">
                <a:srgbClr val="C30F0F">
                  <a:lumMod val="90000"/>
                  <a:lumOff val="10000"/>
                </a:srgbClr>
              </a:gs>
              <a:gs pos="45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ln w="19050">
                  <a:noFill/>
                </a:ln>
                <a:gradFill>
                  <a:gsLst>
                    <a:gs pos="100000">
                      <a:srgbClr val="E9BE61"/>
                    </a:gs>
                    <a:gs pos="49000">
                      <a:srgbClr val="FEEFAC"/>
                    </a:gs>
                  </a:gsLst>
                  <a:lin ang="5400000" scaled="0"/>
                </a:gradFill>
                <a:cs typeface="+mn-ea"/>
                <a:sym typeface="+mn-lt"/>
              </a:rPr>
              <a:t>2</a:t>
            </a:r>
            <a:endParaRPr lang="zh-CN" altLang="en-US" dirty="0">
              <a:ln w="19050">
                <a:noFill/>
              </a:ln>
              <a:gradFill>
                <a:gsLst>
                  <a:gs pos="100000">
                    <a:srgbClr val="E9BE61"/>
                  </a:gs>
                  <a:gs pos="49000">
                    <a:srgbClr val="FEEFAC"/>
                  </a:gs>
                </a:gsLst>
                <a:lin ang="5400000" scaled="0"/>
              </a:gradFill>
              <a:cs typeface="+mn-ea"/>
              <a:sym typeface="+mn-lt"/>
            </a:endParaRPr>
          </a:p>
        </p:txBody>
      </p:sp>
      <p:sp>
        <p:nvSpPr>
          <p:cNvPr id="10" name="矩形 9">
            <a:extLst>
              <a:ext uri="{FF2B5EF4-FFF2-40B4-BE49-F238E27FC236}">
                <a16:creationId xmlns:a16="http://schemas.microsoft.com/office/drawing/2014/main" xmlns="" id="{9D976B2F-EBF4-45DE-AC72-61925C97A18A}"/>
              </a:ext>
            </a:extLst>
          </p:cNvPr>
          <p:cNvSpPr/>
          <p:nvPr/>
        </p:nvSpPr>
        <p:spPr>
          <a:xfrm>
            <a:off x="2115077" y="3804579"/>
            <a:ext cx="2389867" cy="430374"/>
          </a:xfrm>
          <a:prstGeom prst="rect">
            <a:avLst/>
          </a:prstGeom>
        </p:spPr>
        <p:txBody>
          <a:bodyPr wrap="square">
            <a:spAutoFit/>
          </a:bodyPr>
          <a:lstStyle/>
          <a:p>
            <a:pPr>
              <a:lnSpc>
                <a:spcPct val="120000"/>
              </a:lnSpc>
            </a:pPr>
            <a:r>
              <a:rPr lang="zh-CN" altLang="en-US" sz="2000" dirty="0">
                <a:gradFill>
                  <a:gsLst>
                    <a:gs pos="0">
                      <a:schemeClr val="accent1">
                        <a:lumMod val="90000"/>
                        <a:lumOff val="10000"/>
                      </a:schemeClr>
                    </a:gs>
                    <a:gs pos="100000">
                      <a:schemeClr val="accent1"/>
                    </a:gs>
                  </a:gsLst>
                  <a:lin ang="5400000" scaled="1"/>
                </a:gradFill>
                <a:cs typeface="+mn-ea"/>
                <a:sym typeface="+mn-lt"/>
              </a:rPr>
              <a:t>为中国人民谋幸福</a:t>
            </a:r>
          </a:p>
        </p:txBody>
      </p:sp>
      <p:sp>
        <p:nvSpPr>
          <p:cNvPr id="11" name="矩形 10">
            <a:extLst>
              <a:ext uri="{FF2B5EF4-FFF2-40B4-BE49-F238E27FC236}">
                <a16:creationId xmlns:a16="http://schemas.microsoft.com/office/drawing/2014/main" xmlns="" id="{BF70B297-AA6D-41DC-A851-B7A613F304EA}"/>
              </a:ext>
            </a:extLst>
          </p:cNvPr>
          <p:cNvSpPr/>
          <p:nvPr/>
        </p:nvSpPr>
        <p:spPr>
          <a:xfrm>
            <a:off x="2130418" y="4158537"/>
            <a:ext cx="7946478" cy="683264"/>
          </a:xfrm>
          <a:prstGeom prst="rect">
            <a:avLst/>
          </a:prstGeom>
        </p:spPr>
        <p:txBody>
          <a:bodyPr wrap="square">
            <a:spAutoFit/>
          </a:bodyPr>
          <a:lstStyle/>
          <a:p>
            <a:pPr lvl="0">
              <a:lnSpc>
                <a:spcPct val="120000"/>
              </a:lnSpc>
              <a:buClr>
                <a:schemeClr val="accent1"/>
              </a:buClr>
              <a:defRPr/>
            </a:pPr>
            <a:r>
              <a:rPr lang="zh-CN" altLang="en-US" sz="1600" dirty="0">
                <a:solidFill>
                  <a:schemeClr val="tx1">
                    <a:lumMod val="75000"/>
                    <a:lumOff val="25000"/>
                  </a:schemeClr>
                </a:solidFill>
                <a:cs typeface="+mn-ea"/>
                <a:sym typeface="+mn-lt"/>
              </a:rPr>
              <a:t>党的十九大报告郑重宣示，中国共产党人的初心和使命，是为中国人民谋幸福，为中华民族谋复兴</a:t>
            </a:r>
          </a:p>
        </p:txBody>
      </p:sp>
      <p:cxnSp>
        <p:nvCxnSpPr>
          <p:cNvPr id="12" name="直接连接符 11">
            <a:extLst>
              <a:ext uri="{FF2B5EF4-FFF2-40B4-BE49-F238E27FC236}">
                <a16:creationId xmlns:a16="http://schemas.microsoft.com/office/drawing/2014/main" xmlns="" id="{A98A1930-7B88-4B22-AFA2-769CE0F00355}"/>
              </a:ext>
            </a:extLst>
          </p:cNvPr>
          <p:cNvCxnSpPr>
            <a:cxnSpLocks/>
          </p:cNvCxnSpPr>
          <p:nvPr/>
        </p:nvCxnSpPr>
        <p:spPr>
          <a:xfrm>
            <a:off x="1866873" y="3049243"/>
            <a:ext cx="0" cy="74771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椭圆 12">
            <a:extLst>
              <a:ext uri="{FF2B5EF4-FFF2-40B4-BE49-F238E27FC236}">
                <a16:creationId xmlns:a16="http://schemas.microsoft.com/office/drawing/2014/main" xmlns="" id="{068FF91C-0EA5-421A-B960-1AF376861C66}"/>
              </a:ext>
            </a:extLst>
          </p:cNvPr>
          <p:cNvSpPr/>
          <p:nvPr/>
        </p:nvSpPr>
        <p:spPr>
          <a:xfrm>
            <a:off x="1678200" y="4998089"/>
            <a:ext cx="377346" cy="377346"/>
          </a:xfrm>
          <a:prstGeom prst="ellipse">
            <a:avLst/>
          </a:prstGeom>
          <a:gradFill>
            <a:gsLst>
              <a:gs pos="0">
                <a:srgbClr val="C30F0F">
                  <a:lumMod val="90000"/>
                  <a:lumOff val="10000"/>
                </a:srgbClr>
              </a:gs>
              <a:gs pos="45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ln w="19050">
                  <a:noFill/>
                </a:ln>
                <a:gradFill>
                  <a:gsLst>
                    <a:gs pos="100000">
                      <a:srgbClr val="E9BE61"/>
                    </a:gs>
                    <a:gs pos="49000">
                      <a:srgbClr val="FEEFAC"/>
                    </a:gs>
                  </a:gsLst>
                  <a:lin ang="5400000" scaled="0"/>
                </a:gradFill>
                <a:cs typeface="+mn-ea"/>
                <a:sym typeface="+mn-lt"/>
              </a:rPr>
              <a:t>3</a:t>
            </a:r>
            <a:endParaRPr lang="zh-CN" altLang="en-US" dirty="0">
              <a:ln w="19050">
                <a:noFill/>
              </a:ln>
              <a:gradFill>
                <a:gsLst>
                  <a:gs pos="100000">
                    <a:srgbClr val="E9BE61"/>
                  </a:gs>
                  <a:gs pos="49000">
                    <a:srgbClr val="FEEFAC"/>
                  </a:gs>
                </a:gsLst>
                <a:lin ang="5400000" scaled="0"/>
              </a:gradFill>
              <a:cs typeface="+mn-ea"/>
              <a:sym typeface="+mn-lt"/>
            </a:endParaRPr>
          </a:p>
        </p:txBody>
      </p:sp>
      <p:sp>
        <p:nvSpPr>
          <p:cNvPr id="14" name="矩形 13">
            <a:extLst>
              <a:ext uri="{FF2B5EF4-FFF2-40B4-BE49-F238E27FC236}">
                <a16:creationId xmlns:a16="http://schemas.microsoft.com/office/drawing/2014/main" xmlns="" id="{48F8F480-B7D1-49E3-9088-D4706AD07DCB}"/>
              </a:ext>
            </a:extLst>
          </p:cNvPr>
          <p:cNvSpPr/>
          <p:nvPr/>
        </p:nvSpPr>
        <p:spPr>
          <a:xfrm>
            <a:off x="2115077" y="4944868"/>
            <a:ext cx="3453138" cy="430374"/>
          </a:xfrm>
          <a:prstGeom prst="rect">
            <a:avLst/>
          </a:prstGeom>
        </p:spPr>
        <p:txBody>
          <a:bodyPr wrap="square">
            <a:spAutoFit/>
          </a:bodyPr>
          <a:lstStyle/>
          <a:p>
            <a:pPr>
              <a:lnSpc>
                <a:spcPct val="120000"/>
              </a:lnSpc>
            </a:pPr>
            <a:r>
              <a:rPr lang="zh-CN" altLang="en-US" sz="2000" dirty="0">
                <a:gradFill>
                  <a:gsLst>
                    <a:gs pos="0">
                      <a:schemeClr val="accent1">
                        <a:lumMod val="90000"/>
                        <a:lumOff val="10000"/>
                      </a:schemeClr>
                    </a:gs>
                    <a:gs pos="100000">
                      <a:schemeClr val="accent1"/>
                    </a:gs>
                  </a:gsLst>
                  <a:lin ang="5400000" scaled="1"/>
                </a:gradFill>
                <a:cs typeface="+mn-ea"/>
                <a:sym typeface="+mn-lt"/>
              </a:rPr>
              <a:t>百年奋斗历史的重大主题</a:t>
            </a:r>
          </a:p>
        </p:txBody>
      </p:sp>
      <p:sp>
        <p:nvSpPr>
          <p:cNvPr id="15" name="矩形 14">
            <a:extLst>
              <a:ext uri="{FF2B5EF4-FFF2-40B4-BE49-F238E27FC236}">
                <a16:creationId xmlns:a16="http://schemas.microsoft.com/office/drawing/2014/main" xmlns="" id="{11B93B49-35AD-4437-BAEE-706508372A7F}"/>
              </a:ext>
            </a:extLst>
          </p:cNvPr>
          <p:cNvSpPr/>
          <p:nvPr/>
        </p:nvSpPr>
        <p:spPr>
          <a:xfrm>
            <a:off x="2130419" y="5298826"/>
            <a:ext cx="7726814" cy="683264"/>
          </a:xfrm>
          <a:prstGeom prst="rect">
            <a:avLst/>
          </a:prstGeom>
        </p:spPr>
        <p:txBody>
          <a:bodyPr wrap="square">
            <a:spAutoFit/>
          </a:bodyPr>
          <a:lstStyle/>
          <a:p>
            <a:pPr lvl="0">
              <a:lnSpc>
                <a:spcPct val="120000"/>
              </a:lnSpc>
              <a:buClr>
                <a:schemeClr val="accent1"/>
              </a:buClr>
              <a:defRPr/>
            </a:pPr>
            <a:r>
              <a:rPr lang="zh-CN" altLang="en-US" sz="1600" dirty="0">
                <a:solidFill>
                  <a:schemeClr val="tx1">
                    <a:lumMod val="75000"/>
                    <a:lumOff val="25000"/>
                  </a:schemeClr>
                </a:solidFill>
                <a:cs typeface="+mn-ea"/>
                <a:sym typeface="+mn-lt"/>
              </a:rPr>
              <a:t>这是贯穿我们党近百年奋斗历史的重大主题，也是一代又一代共产党人矢志不渝的奋斗目标。</a:t>
            </a:r>
          </a:p>
        </p:txBody>
      </p:sp>
      <p:cxnSp>
        <p:nvCxnSpPr>
          <p:cNvPr id="16" name="直接连接符 15">
            <a:extLst>
              <a:ext uri="{FF2B5EF4-FFF2-40B4-BE49-F238E27FC236}">
                <a16:creationId xmlns:a16="http://schemas.microsoft.com/office/drawing/2014/main" xmlns="" id="{FDDE60C2-0109-4CC3-9A0F-86D6ECF6EB23}"/>
              </a:ext>
            </a:extLst>
          </p:cNvPr>
          <p:cNvCxnSpPr>
            <a:cxnSpLocks/>
          </p:cNvCxnSpPr>
          <p:nvPr/>
        </p:nvCxnSpPr>
        <p:spPr>
          <a:xfrm>
            <a:off x="1866873" y="4360165"/>
            <a:ext cx="0" cy="54787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25567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ppt_x"/>
                                          </p:val>
                                        </p:tav>
                                        <p:tav tm="100000">
                                          <p:val>
                                            <p:strVal val="#ppt_x"/>
                                          </p:val>
                                        </p:tav>
                                      </p:tavLst>
                                    </p:anim>
                                    <p:anim calcmode="lin" valueType="num">
                                      <p:cBhvr additive="base">
                                        <p:cTn id="48" dur="500" fill="hold"/>
                                        <p:tgtEl>
                                          <p:spTgt spid="1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fill="hold"/>
                                        <p:tgtEl>
                                          <p:spTgt spid="14"/>
                                        </p:tgtEl>
                                        <p:attrNameLst>
                                          <p:attrName>ppt_x</p:attrName>
                                        </p:attrNameLst>
                                      </p:cBhvr>
                                      <p:tavLst>
                                        <p:tav tm="0">
                                          <p:val>
                                            <p:strVal val="#ppt_x"/>
                                          </p:val>
                                        </p:tav>
                                        <p:tav tm="100000">
                                          <p:val>
                                            <p:strVal val="#ppt_x"/>
                                          </p:val>
                                        </p:tav>
                                      </p:tavLst>
                                    </p:anim>
                                    <p:anim calcmode="lin" valueType="num">
                                      <p:cBhvr additive="base">
                                        <p:cTn id="52" dur="500" fill="hold"/>
                                        <p:tgtEl>
                                          <p:spTgt spid="14"/>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ppt_x"/>
                                          </p:val>
                                        </p:tav>
                                        <p:tav tm="100000">
                                          <p:val>
                                            <p:strVal val="#ppt_x"/>
                                          </p:val>
                                        </p:tav>
                                      </p:tavLst>
                                    </p:anim>
                                    <p:anim calcmode="lin" valueType="num">
                                      <p:cBhvr additive="base">
                                        <p:cTn id="56" dur="500" fill="hold"/>
                                        <p:tgtEl>
                                          <p:spTgt spid="1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additive="base">
                                        <p:cTn id="59" dur="500" fill="hold"/>
                                        <p:tgtEl>
                                          <p:spTgt spid="12"/>
                                        </p:tgtEl>
                                        <p:attrNameLst>
                                          <p:attrName>ppt_x</p:attrName>
                                        </p:attrNameLst>
                                      </p:cBhvr>
                                      <p:tavLst>
                                        <p:tav tm="0">
                                          <p:val>
                                            <p:strVal val="#ppt_x"/>
                                          </p:val>
                                        </p:tav>
                                        <p:tav tm="100000">
                                          <p:val>
                                            <p:strVal val="#ppt_x"/>
                                          </p:val>
                                        </p:tav>
                                      </p:tavLst>
                                    </p:anim>
                                    <p:anim calcmode="lin" valueType="num">
                                      <p:cBhvr additive="base">
                                        <p:cTn id="60" dur="500" fill="hold"/>
                                        <p:tgtEl>
                                          <p:spTgt spid="12"/>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fill="hold"/>
                                        <p:tgtEl>
                                          <p:spTgt spid="16"/>
                                        </p:tgtEl>
                                        <p:attrNameLst>
                                          <p:attrName>ppt_x</p:attrName>
                                        </p:attrNameLst>
                                      </p:cBhvr>
                                      <p:tavLst>
                                        <p:tav tm="0">
                                          <p:val>
                                            <p:strVal val="#ppt_x"/>
                                          </p:val>
                                        </p:tav>
                                        <p:tav tm="100000">
                                          <p:val>
                                            <p:strVal val="#ppt_x"/>
                                          </p:val>
                                        </p:tav>
                                      </p:tavLst>
                                    </p:anim>
                                    <p:anim calcmode="lin" valueType="num">
                                      <p:cBhvr additive="base">
                                        <p:cTn id="6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animBg="1"/>
      <p:bldP spid="6" grpId="0" animBg="1"/>
      <p:bldP spid="7" grpId="0"/>
      <p:bldP spid="8" grpId="0"/>
      <p:bldP spid="9" grpId="0" animBg="1"/>
      <p:bldP spid="10" grpId="0"/>
      <p:bldP spid="11" grpId="0"/>
      <p:bldP spid="13" grpId="0" animBg="1"/>
      <p:bldP spid="14"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箭头连接符 12">
            <a:extLst>
              <a:ext uri="{FF2B5EF4-FFF2-40B4-BE49-F238E27FC236}">
                <a16:creationId xmlns:a16="http://schemas.microsoft.com/office/drawing/2014/main" xmlns="" id="{C958D3FD-F1B1-4009-BF0F-7DC98CD969E5}"/>
              </a:ext>
            </a:extLst>
          </p:cNvPr>
          <p:cNvCxnSpPr>
            <a:cxnSpLocks/>
          </p:cNvCxnSpPr>
          <p:nvPr/>
        </p:nvCxnSpPr>
        <p:spPr>
          <a:xfrm flipV="1">
            <a:off x="2765873" y="4293869"/>
            <a:ext cx="1065401" cy="560578"/>
          </a:xfrm>
          <a:prstGeom prst="straightConnector1">
            <a:avLst/>
          </a:prstGeom>
          <a:ln w="12700">
            <a:gradFill>
              <a:gsLst>
                <a:gs pos="0">
                  <a:schemeClr val="accent1">
                    <a:lumMod val="5000"/>
                    <a:lumOff val="95000"/>
                    <a:alpha val="0"/>
                  </a:schemeClr>
                </a:gs>
                <a:gs pos="100000">
                  <a:schemeClr val="bg1">
                    <a:lumMod val="75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xmlns="" id="{11CA79E7-F98B-4CE1-B3A2-D685636FA10D}"/>
              </a:ext>
            </a:extLst>
          </p:cNvPr>
          <p:cNvCxnSpPr>
            <a:cxnSpLocks/>
          </p:cNvCxnSpPr>
          <p:nvPr/>
        </p:nvCxnSpPr>
        <p:spPr>
          <a:xfrm>
            <a:off x="2781932" y="5306575"/>
            <a:ext cx="1049342" cy="459225"/>
          </a:xfrm>
          <a:prstGeom prst="straightConnector1">
            <a:avLst/>
          </a:prstGeom>
          <a:ln w="12700">
            <a:gradFill>
              <a:gsLst>
                <a:gs pos="0">
                  <a:schemeClr val="accent1">
                    <a:lumMod val="5000"/>
                    <a:lumOff val="95000"/>
                    <a:alpha val="0"/>
                  </a:schemeClr>
                </a:gs>
                <a:gs pos="100000">
                  <a:schemeClr val="bg1">
                    <a:lumMod val="75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xmlns="" id="{9B30A3AB-7FC9-4265-AB8B-9BDDF76AB7F1}"/>
              </a:ext>
            </a:extLst>
          </p:cNvPr>
          <p:cNvSpPr/>
          <p:nvPr/>
        </p:nvSpPr>
        <p:spPr>
          <a:xfrm>
            <a:off x="1085058" y="138822"/>
            <a:ext cx="9227342" cy="584775"/>
          </a:xfrm>
          <a:prstGeom prst="rect">
            <a:avLst/>
          </a:prstGeom>
          <a:noFill/>
          <a:ln>
            <a:noFill/>
          </a:ln>
          <a:effectLst/>
        </p:spPr>
        <p:txBody>
          <a:bodyPr wrap="square" rtlCol="0">
            <a:spAutoFit/>
          </a:bodyPr>
          <a:lstStyle/>
          <a:p>
            <a:r>
              <a:rPr lang="zh-CN" altLang="en-US" sz="3200" dirty="0">
                <a:ln w="19050">
                  <a:noFill/>
                </a:ln>
                <a:gradFill>
                  <a:gsLst>
                    <a:gs pos="100000">
                      <a:srgbClr val="E9BE61"/>
                    </a:gs>
                    <a:gs pos="49000">
                      <a:srgbClr val="FEEFAC"/>
                    </a:gs>
                  </a:gsLst>
                  <a:lin ang="5400000" scaled="0"/>
                </a:gradFill>
                <a:cs typeface="+mn-ea"/>
                <a:sym typeface="+mn-lt"/>
              </a:rPr>
              <a:t>重温党的</a:t>
            </a:r>
            <a:r>
              <a:rPr lang="en-US" altLang="zh-CN" sz="3200" dirty="0">
                <a:ln w="19050">
                  <a:noFill/>
                </a:ln>
                <a:gradFill>
                  <a:gsLst>
                    <a:gs pos="100000">
                      <a:srgbClr val="E9BE61"/>
                    </a:gs>
                    <a:gs pos="49000">
                      <a:srgbClr val="FEEFAC"/>
                    </a:gs>
                  </a:gsLst>
                  <a:lin ang="5400000" scaled="0"/>
                </a:gradFill>
                <a:cs typeface="+mn-ea"/>
                <a:sym typeface="+mn-lt"/>
              </a:rPr>
              <a:t>100</a:t>
            </a:r>
            <a:r>
              <a:rPr lang="zh-CN" altLang="en-US" sz="3200" dirty="0">
                <a:ln w="19050">
                  <a:noFill/>
                </a:ln>
                <a:gradFill>
                  <a:gsLst>
                    <a:gs pos="100000">
                      <a:srgbClr val="E9BE61"/>
                    </a:gs>
                    <a:gs pos="49000">
                      <a:srgbClr val="FEEFAC"/>
                    </a:gs>
                  </a:gsLst>
                  <a:lin ang="5400000" scaled="0"/>
                </a:gradFill>
                <a:cs typeface="+mn-ea"/>
                <a:sym typeface="+mn-lt"/>
              </a:rPr>
              <a:t>年光辉历程，深刻感悟党的初心使命</a:t>
            </a:r>
          </a:p>
        </p:txBody>
      </p:sp>
      <p:pic>
        <p:nvPicPr>
          <p:cNvPr id="3" name="图片 2" descr="卡通人物&#10;&#10;低可信度描述已自动生成">
            <a:extLst>
              <a:ext uri="{FF2B5EF4-FFF2-40B4-BE49-F238E27FC236}">
                <a16:creationId xmlns:a16="http://schemas.microsoft.com/office/drawing/2014/main" xmlns="" id="{BB0915F2-8C64-4FD1-8B15-035C49626B5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7534" y="173661"/>
            <a:ext cx="578772" cy="515096"/>
          </a:xfrm>
          <a:prstGeom prst="rect">
            <a:avLst/>
          </a:prstGeom>
        </p:spPr>
      </p:pic>
      <p:sp>
        <p:nvSpPr>
          <p:cNvPr id="4" name="Rectangle 11">
            <a:extLst>
              <a:ext uri="{FF2B5EF4-FFF2-40B4-BE49-F238E27FC236}">
                <a16:creationId xmlns:a16="http://schemas.microsoft.com/office/drawing/2014/main" xmlns="" id="{355010A7-A236-41F1-A8B7-B9D7177E81D8}"/>
              </a:ext>
            </a:extLst>
          </p:cNvPr>
          <p:cNvSpPr>
            <a:spLocks noChangeArrowheads="1"/>
          </p:cNvSpPr>
          <p:nvPr/>
        </p:nvSpPr>
        <p:spPr bwMode="auto">
          <a:xfrm>
            <a:off x="1163637" y="1593506"/>
            <a:ext cx="9523413" cy="565924"/>
          </a:xfrm>
          <a:prstGeom prst="roundRect">
            <a:avLst>
              <a:gd name="adj" fmla="val 45512"/>
            </a:avLst>
          </a:prstGeom>
          <a:gradFill>
            <a:gsLst>
              <a:gs pos="0">
                <a:srgbClr val="C30F0F">
                  <a:lumMod val="90000"/>
                  <a:lumOff val="10000"/>
                </a:srgbClr>
              </a:gs>
              <a:gs pos="45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0" tIns="0" rIns="0" bIns="0" rtlCol="0" anchor="ctr"/>
          <a:lstStyle/>
          <a:p>
            <a:r>
              <a:rPr lang="zh-CN" altLang="en-US" sz="2000" dirty="0">
                <a:ln w="19050">
                  <a:noFill/>
                </a:ln>
                <a:gradFill>
                  <a:gsLst>
                    <a:gs pos="100000">
                      <a:srgbClr val="E9BE61"/>
                    </a:gs>
                    <a:gs pos="49000">
                      <a:srgbClr val="FEEFAC"/>
                    </a:gs>
                  </a:gsLst>
                  <a:lin ang="5400000" scaled="0"/>
                </a:gradFill>
                <a:cs typeface="+mn-ea"/>
                <a:sym typeface="+mn-lt"/>
              </a:rPr>
              <a:t>（一）中国共产党的历史，是一部“不忘初心、牢记使命”的不懈</a:t>
            </a:r>
            <a:r>
              <a:rPr lang="zh-CN" altLang="en-US" sz="2000">
                <a:ln w="19050">
                  <a:noFill/>
                </a:ln>
                <a:gradFill>
                  <a:gsLst>
                    <a:gs pos="100000">
                      <a:srgbClr val="E9BE61"/>
                    </a:gs>
                    <a:gs pos="49000">
                      <a:srgbClr val="FEEFAC"/>
                    </a:gs>
                  </a:gsLst>
                  <a:lin ang="5400000" scaled="0"/>
                </a:gradFill>
                <a:cs typeface="+mn-ea"/>
                <a:sym typeface="+mn-lt"/>
              </a:rPr>
              <a:t>奋斗史</a:t>
            </a:r>
            <a:endParaRPr lang="zh-CN" altLang="en-US" sz="2000" dirty="0">
              <a:ln w="19050">
                <a:noFill/>
              </a:ln>
              <a:gradFill>
                <a:gsLst>
                  <a:gs pos="100000">
                    <a:srgbClr val="E9BE61"/>
                  </a:gs>
                  <a:gs pos="49000">
                    <a:srgbClr val="FEEFAC"/>
                  </a:gs>
                </a:gsLst>
                <a:lin ang="5400000" scaled="0"/>
              </a:gradFill>
              <a:cs typeface="+mn-ea"/>
              <a:sym typeface="+mn-lt"/>
            </a:endParaRPr>
          </a:p>
        </p:txBody>
      </p:sp>
      <p:sp>
        <p:nvSpPr>
          <p:cNvPr id="6" name="矩形 5">
            <a:extLst>
              <a:ext uri="{FF2B5EF4-FFF2-40B4-BE49-F238E27FC236}">
                <a16:creationId xmlns:a16="http://schemas.microsoft.com/office/drawing/2014/main" xmlns="" id="{326E1BE6-89CC-4380-B5EC-740B62FE2B3B}"/>
              </a:ext>
            </a:extLst>
          </p:cNvPr>
          <p:cNvSpPr/>
          <p:nvPr/>
        </p:nvSpPr>
        <p:spPr>
          <a:xfrm>
            <a:off x="1952477" y="2393861"/>
            <a:ext cx="3661190" cy="1207831"/>
          </a:xfrm>
          <a:prstGeom prst="rect">
            <a:avLst/>
          </a:prstGeom>
        </p:spPr>
        <p:txBody>
          <a:bodyPr wrap="square">
            <a:spAutoFit/>
          </a:bodyPr>
          <a:lstStyle/>
          <a:p>
            <a:pPr>
              <a:lnSpc>
                <a:spcPct val="120000"/>
              </a:lnSpc>
            </a:pPr>
            <a:r>
              <a:rPr lang="zh-CN" altLang="en-US" sz="6600" dirty="0">
                <a:gradFill>
                  <a:gsLst>
                    <a:gs pos="0">
                      <a:schemeClr val="accent1">
                        <a:lumMod val="90000"/>
                        <a:lumOff val="10000"/>
                      </a:schemeClr>
                    </a:gs>
                    <a:gs pos="100000">
                      <a:schemeClr val="accent1"/>
                    </a:gs>
                  </a:gsLst>
                  <a:lin ang="5400000" scaled="1"/>
                </a:gradFill>
                <a:cs typeface="+mn-ea"/>
                <a:sym typeface="+mn-lt"/>
              </a:rPr>
              <a:t>不忘初心</a:t>
            </a:r>
          </a:p>
        </p:txBody>
      </p:sp>
      <p:pic>
        <p:nvPicPr>
          <p:cNvPr id="7" name="图片 6" descr="卡通人物&#10;&#10;低可信度描述已自动生成">
            <a:extLst>
              <a:ext uri="{FF2B5EF4-FFF2-40B4-BE49-F238E27FC236}">
                <a16:creationId xmlns:a16="http://schemas.microsoft.com/office/drawing/2014/main" xmlns="" id="{5C1B475B-7A4F-4747-8403-1CDF9EF9386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6366" y="2682066"/>
            <a:ext cx="839268" cy="746934"/>
          </a:xfrm>
          <a:prstGeom prst="rect">
            <a:avLst/>
          </a:prstGeom>
        </p:spPr>
      </p:pic>
      <p:sp>
        <p:nvSpPr>
          <p:cNvPr id="8" name="矩形 7">
            <a:extLst>
              <a:ext uri="{FF2B5EF4-FFF2-40B4-BE49-F238E27FC236}">
                <a16:creationId xmlns:a16="http://schemas.microsoft.com/office/drawing/2014/main" xmlns="" id="{7A5EBA89-B8F3-4C3D-B7FE-BED99A1A83EE}"/>
              </a:ext>
            </a:extLst>
          </p:cNvPr>
          <p:cNvSpPr/>
          <p:nvPr/>
        </p:nvSpPr>
        <p:spPr>
          <a:xfrm>
            <a:off x="6651210" y="2393861"/>
            <a:ext cx="3661190" cy="1207831"/>
          </a:xfrm>
          <a:prstGeom prst="rect">
            <a:avLst/>
          </a:prstGeom>
        </p:spPr>
        <p:txBody>
          <a:bodyPr wrap="square">
            <a:spAutoFit/>
          </a:bodyPr>
          <a:lstStyle/>
          <a:p>
            <a:pPr>
              <a:lnSpc>
                <a:spcPct val="120000"/>
              </a:lnSpc>
            </a:pPr>
            <a:r>
              <a:rPr lang="zh-CN" altLang="en-US" sz="6600" dirty="0">
                <a:gradFill>
                  <a:gsLst>
                    <a:gs pos="0">
                      <a:schemeClr val="accent1">
                        <a:lumMod val="90000"/>
                        <a:lumOff val="10000"/>
                      </a:schemeClr>
                    </a:gs>
                    <a:gs pos="100000">
                      <a:schemeClr val="accent1"/>
                    </a:gs>
                  </a:gsLst>
                  <a:lin ang="5400000" scaled="1"/>
                </a:gradFill>
                <a:cs typeface="+mn-ea"/>
                <a:sym typeface="+mn-lt"/>
              </a:rPr>
              <a:t>方得始终</a:t>
            </a:r>
          </a:p>
        </p:txBody>
      </p:sp>
      <p:sp>
        <p:nvSpPr>
          <p:cNvPr id="9" name="椭圆 8">
            <a:extLst>
              <a:ext uri="{FF2B5EF4-FFF2-40B4-BE49-F238E27FC236}">
                <a16:creationId xmlns:a16="http://schemas.microsoft.com/office/drawing/2014/main" xmlns="" id="{E81BBAEC-230A-49D6-B770-B071E6A98761}"/>
              </a:ext>
            </a:extLst>
          </p:cNvPr>
          <p:cNvSpPr/>
          <p:nvPr/>
        </p:nvSpPr>
        <p:spPr>
          <a:xfrm>
            <a:off x="1163638" y="3902772"/>
            <a:ext cx="1931294" cy="1931294"/>
          </a:xfrm>
          <a:prstGeom prst="ellipse">
            <a:avLst/>
          </a:prstGeom>
          <a:gradFill>
            <a:gsLst>
              <a:gs pos="0">
                <a:srgbClr val="C30F0F">
                  <a:lumMod val="90000"/>
                  <a:lumOff val="10000"/>
                </a:srgbClr>
              </a:gs>
              <a:gs pos="64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文本框 9">
            <a:extLst>
              <a:ext uri="{FF2B5EF4-FFF2-40B4-BE49-F238E27FC236}">
                <a16:creationId xmlns:a16="http://schemas.microsoft.com/office/drawing/2014/main" xmlns="" id="{3F9A5D4D-BAF9-4472-919C-CC506E6C5D3C}"/>
              </a:ext>
            </a:extLst>
          </p:cNvPr>
          <p:cNvSpPr txBox="1"/>
          <p:nvPr/>
        </p:nvSpPr>
        <p:spPr>
          <a:xfrm>
            <a:off x="1259458" y="4684283"/>
            <a:ext cx="1739655" cy="830997"/>
          </a:xfrm>
          <a:prstGeom prst="rect">
            <a:avLst/>
          </a:prstGeom>
          <a:noFill/>
          <a:ln>
            <a:noFill/>
          </a:ln>
          <a:effectLst/>
        </p:spPr>
        <p:txBody>
          <a:bodyPr wrap="square" rtlCol="0">
            <a:spAutoFit/>
          </a:bodyPr>
          <a:lstStyle>
            <a:defPPr>
              <a:defRPr lang="zh-CN"/>
            </a:defPPr>
            <a:lvl1pPr algn="ctr">
              <a:defRPr sz="6600" i="1" spc="-300">
                <a:ln w="19050">
                  <a:noFill/>
                </a:ln>
                <a:gradFill>
                  <a:gsLst>
                    <a:gs pos="100000">
                      <a:srgbClr val="E9BE61"/>
                    </a:gs>
                    <a:gs pos="49000">
                      <a:srgbClr val="FEEFAC"/>
                    </a:gs>
                  </a:gsLst>
                  <a:lin ang="5400000" scaled="0"/>
                </a:gradFill>
                <a:effectLst>
                  <a:outerShdw blurRad="254000" dist="114300" dir="5400000" algn="ctr" rotWithShape="0">
                    <a:srgbClr val="000000">
                      <a:alpha val="23000"/>
                    </a:srgbClr>
                  </a:outerShdw>
                </a:effectLst>
                <a:latin typeface="字魂143号-正酷超级黑" panose="00000500000000000000" pitchFamily="2" charset="-122"/>
                <a:ea typeface="字魂143号-正酷超级黑" panose="00000500000000000000" pitchFamily="2" charset="-122"/>
              </a:defRPr>
            </a:lvl1pPr>
          </a:lstStyle>
          <a:p>
            <a:r>
              <a:rPr lang="zh-CN" altLang="en-US" sz="2400" i="0" spc="0" dirty="0">
                <a:effectLst/>
                <a:latin typeface="+mn-lt"/>
                <a:ea typeface="+mn-ea"/>
                <a:cs typeface="+mn-ea"/>
                <a:sym typeface="+mn-lt"/>
              </a:rPr>
              <a:t>回顾党</a:t>
            </a:r>
            <a:endParaRPr lang="en-US" altLang="zh-CN" sz="2400" i="0" spc="0" dirty="0">
              <a:effectLst/>
              <a:latin typeface="+mn-lt"/>
              <a:ea typeface="+mn-ea"/>
              <a:cs typeface="+mn-ea"/>
              <a:sym typeface="+mn-lt"/>
            </a:endParaRPr>
          </a:p>
          <a:p>
            <a:r>
              <a:rPr lang="zh-CN" altLang="en-US" sz="2400" i="0" spc="0" dirty="0">
                <a:effectLst/>
                <a:latin typeface="+mn-lt"/>
                <a:ea typeface="+mn-ea"/>
                <a:cs typeface="+mn-ea"/>
                <a:sym typeface="+mn-lt"/>
              </a:rPr>
              <a:t>的历史</a:t>
            </a:r>
          </a:p>
        </p:txBody>
      </p:sp>
      <p:pic>
        <p:nvPicPr>
          <p:cNvPr id="11" name="图片 10" descr="卡通人物&#10;&#10;低可信度描述已自动生成">
            <a:extLst>
              <a:ext uri="{FF2B5EF4-FFF2-40B4-BE49-F238E27FC236}">
                <a16:creationId xmlns:a16="http://schemas.microsoft.com/office/drawing/2014/main" xmlns="" id="{C0043CFA-DC43-417D-B0DC-615E37DB037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99980" y="4218018"/>
            <a:ext cx="458610" cy="408154"/>
          </a:xfrm>
          <a:prstGeom prst="rect">
            <a:avLst/>
          </a:prstGeom>
        </p:spPr>
      </p:pic>
      <p:sp>
        <p:nvSpPr>
          <p:cNvPr id="15" name="椭圆 14">
            <a:extLst>
              <a:ext uri="{FF2B5EF4-FFF2-40B4-BE49-F238E27FC236}">
                <a16:creationId xmlns:a16="http://schemas.microsoft.com/office/drawing/2014/main" xmlns="" id="{3117C10D-F5DB-4067-830E-85C3356AA1EC}"/>
              </a:ext>
            </a:extLst>
          </p:cNvPr>
          <p:cNvSpPr/>
          <p:nvPr/>
        </p:nvSpPr>
        <p:spPr>
          <a:xfrm>
            <a:off x="3945832" y="3961574"/>
            <a:ext cx="512888" cy="512888"/>
          </a:xfrm>
          <a:prstGeom prst="ellipse">
            <a:avLst/>
          </a:prstGeom>
          <a:gradFill>
            <a:gsLst>
              <a:gs pos="0">
                <a:srgbClr val="C30F0F">
                  <a:lumMod val="90000"/>
                  <a:lumOff val="10000"/>
                </a:srgbClr>
              </a:gs>
              <a:gs pos="45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ln w="19050">
                  <a:noFill/>
                </a:ln>
                <a:gradFill>
                  <a:gsLst>
                    <a:gs pos="100000">
                      <a:srgbClr val="E9BE61"/>
                    </a:gs>
                    <a:gs pos="49000">
                      <a:srgbClr val="FEEFAC"/>
                    </a:gs>
                  </a:gsLst>
                  <a:lin ang="5400000" scaled="0"/>
                </a:gradFill>
                <a:cs typeface="+mn-ea"/>
                <a:sym typeface="+mn-lt"/>
              </a:rPr>
              <a:t>1</a:t>
            </a:r>
            <a:endParaRPr lang="zh-CN" altLang="en-US" dirty="0">
              <a:ln w="19050">
                <a:noFill/>
              </a:ln>
              <a:gradFill>
                <a:gsLst>
                  <a:gs pos="100000">
                    <a:srgbClr val="E9BE61"/>
                  </a:gs>
                  <a:gs pos="49000">
                    <a:srgbClr val="FEEFAC"/>
                  </a:gs>
                </a:gsLst>
                <a:lin ang="5400000" scaled="0"/>
              </a:gradFill>
              <a:cs typeface="+mn-ea"/>
              <a:sym typeface="+mn-lt"/>
            </a:endParaRPr>
          </a:p>
        </p:txBody>
      </p:sp>
      <p:sp>
        <p:nvSpPr>
          <p:cNvPr id="16" name="矩形 15">
            <a:extLst>
              <a:ext uri="{FF2B5EF4-FFF2-40B4-BE49-F238E27FC236}">
                <a16:creationId xmlns:a16="http://schemas.microsoft.com/office/drawing/2014/main" xmlns="" id="{595C0D64-9227-46DC-B344-E4A120A26406}"/>
              </a:ext>
            </a:extLst>
          </p:cNvPr>
          <p:cNvSpPr/>
          <p:nvPr/>
        </p:nvSpPr>
        <p:spPr>
          <a:xfrm>
            <a:off x="4608007" y="3794954"/>
            <a:ext cx="6306735" cy="609398"/>
          </a:xfrm>
          <a:prstGeom prst="rect">
            <a:avLst/>
          </a:prstGeom>
        </p:spPr>
        <p:txBody>
          <a:bodyPr wrap="square">
            <a:spAutoFit/>
          </a:bodyPr>
          <a:lstStyle/>
          <a:p>
            <a:pPr>
              <a:lnSpc>
                <a:spcPct val="120000"/>
              </a:lnSpc>
            </a:pPr>
            <a:r>
              <a:rPr lang="zh-CN" altLang="en-US" sz="1400" dirty="0">
                <a:solidFill>
                  <a:schemeClr val="tx1">
                    <a:lumMod val="75000"/>
                    <a:lumOff val="25000"/>
                  </a:schemeClr>
                </a:solidFill>
                <a:cs typeface="+mn-ea"/>
                <a:sym typeface="+mn-lt"/>
              </a:rPr>
              <a:t>我们党从小到大、由弱到强，在腥风血雨中能够一次次绝境重生，在攻坚克难中能够不断从胜利走向胜利，根本原因就在于不管是处于顺境还是逆境</a:t>
            </a:r>
          </a:p>
        </p:txBody>
      </p:sp>
      <p:sp>
        <p:nvSpPr>
          <p:cNvPr id="17" name="矩形 16">
            <a:extLst>
              <a:ext uri="{FF2B5EF4-FFF2-40B4-BE49-F238E27FC236}">
                <a16:creationId xmlns:a16="http://schemas.microsoft.com/office/drawing/2014/main" xmlns="" id="{8D217318-3CDA-4011-B016-BBC2988DF11D}"/>
              </a:ext>
            </a:extLst>
          </p:cNvPr>
          <p:cNvSpPr/>
          <p:nvPr/>
        </p:nvSpPr>
        <p:spPr>
          <a:xfrm>
            <a:off x="4608008" y="5475019"/>
            <a:ext cx="6306735" cy="609398"/>
          </a:xfrm>
          <a:prstGeom prst="rect">
            <a:avLst/>
          </a:prstGeom>
        </p:spPr>
        <p:txBody>
          <a:bodyPr wrap="square">
            <a:spAutoFit/>
          </a:bodyPr>
          <a:lstStyle/>
          <a:p>
            <a:pPr>
              <a:lnSpc>
                <a:spcPct val="120000"/>
              </a:lnSpc>
            </a:pPr>
            <a:r>
              <a:rPr lang="zh-CN" altLang="en-US" sz="1400" dirty="0">
                <a:solidFill>
                  <a:schemeClr val="tx1">
                    <a:lumMod val="75000"/>
                    <a:lumOff val="25000"/>
                  </a:schemeClr>
                </a:solidFill>
                <a:cs typeface="+mn-ea"/>
                <a:sym typeface="+mn-lt"/>
              </a:rPr>
              <a:t>我们党始终坚守为中国人民谋幸福、为中华民族谋复兴的初心使命，义无反顾向着这个目标前进，从而赢得人民的衷心拥护和坚决支持。</a:t>
            </a:r>
          </a:p>
        </p:txBody>
      </p:sp>
      <p:sp>
        <p:nvSpPr>
          <p:cNvPr id="22" name="椭圆 21">
            <a:extLst>
              <a:ext uri="{FF2B5EF4-FFF2-40B4-BE49-F238E27FC236}">
                <a16:creationId xmlns:a16="http://schemas.microsoft.com/office/drawing/2014/main" xmlns="" id="{E8B623BF-A689-4EE4-8680-BD7C12BF4C80}"/>
              </a:ext>
            </a:extLst>
          </p:cNvPr>
          <p:cNvSpPr/>
          <p:nvPr/>
        </p:nvSpPr>
        <p:spPr>
          <a:xfrm>
            <a:off x="3945832" y="5506897"/>
            <a:ext cx="512888" cy="512888"/>
          </a:xfrm>
          <a:prstGeom prst="ellipse">
            <a:avLst/>
          </a:prstGeom>
          <a:gradFill>
            <a:gsLst>
              <a:gs pos="0">
                <a:srgbClr val="C30F0F">
                  <a:lumMod val="90000"/>
                  <a:lumOff val="10000"/>
                </a:srgbClr>
              </a:gs>
              <a:gs pos="45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ln w="19050">
                  <a:noFill/>
                </a:ln>
                <a:gradFill>
                  <a:gsLst>
                    <a:gs pos="100000">
                      <a:srgbClr val="E9BE61"/>
                    </a:gs>
                    <a:gs pos="49000">
                      <a:srgbClr val="FEEFAC"/>
                    </a:gs>
                  </a:gsLst>
                  <a:lin ang="5400000" scaled="0"/>
                </a:gradFill>
                <a:cs typeface="+mn-ea"/>
                <a:sym typeface="+mn-lt"/>
              </a:rPr>
              <a:t>2</a:t>
            </a:r>
            <a:endParaRPr lang="zh-CN" altLang="en-US" dirty="0">
              <a:ln w="19050">
                <a:noFill/>
              </a:ln>
              <a:gradFill>
                <a:gsLst>
                  <a:gs pos="100000">
                    <a:srgbClr val="E9BE61"/>
                  </a:gs>
                  <a:gs pos="49000">
                    <a:srgbClr val="FEEFAC"/>
                  </a:gs>
                </a:gsLst>
                <a:lin ang="5400000" scaled="0"/>
              </a:gradFill>
              <a:cs typeface="+mn-ea"/>
              <a:sym typeface="+mn-lt"/>
            </a:endParaRPr>
          </a:p>
        </p:txBody>
      </p:sp>
      <p:cxnSp>
        <p:nvCxnSpPr>
          <p:cNvPr id="26" name="直接连接符 25">
            <a:extLst>
              <a:ext uri="{FF2B5EF4-FFF2-40B4-BE49-F238E27FC236}">
                <a16:creationId xmlns:a16="http://schemas.microsoft.com/office/drawing/2014/main" xmlns="" id="{2C84D953-43EB-4813-8DE1-7D08E947C253}"/>
              </a:ext>
            </a:extLst>
          </p:cNvPr>
          <p:cNvCxnSpPr>
            <a:cxnSpLocks/>
          </p:cNvCxnSpPr>
          <p:nvPr/>
        </p:nvCxnSpPr>
        <p:spPr>
          <a:xfrm>
            <a:off x="4789714" y="4991100"/>
            <a:ext cx="589733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889774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ppt_x"/>
                                          </p:val>
                                        </p:tav>
                                        <p:tav tm="100000">
                                          <p:val>
                                            <p:strVal val="#ppt_x"/>
                                          </p:val>
                                        </p:tav>
                                      </p:tavLst>
                                    </p:anim>
                                    <p:anim calcmode="lin" valueType="num">
                                      <p:cBhvr additive="base">
                                        <p:cTn id="52" dur="500" fill="hold"/>
                                        <p:tgtEl>
                                          <p:spTgt spid="15"/>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ppt_x"/>
                                          </p:val>
                                        </p:tav>
                                        <p:tav tm="100000">
                                          <p:val>
                                            <p:strVal val="#ppt_x"/>
                                          </p:val>
                                        </p:tav>
                                      </p:tavLst>
                                    </p:anim>
                                    <p:anim calcmode="lin" valueType="num">
                                      <p:cBhvr additive="base">
                                        <p:cTn id="56" dur="500" fill="hold"/>
                                        <p:tgtEl>
                                          <p:spTgt spid="16"/>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additive="base">
                                        <p:cTn id="59" dur="500" fill="hold"/>
                                        <p:tgtEl>
                                          <p:spTgt spid="17"/>
                                        </p:tgtEl>
                                        <p:attrNameLst>
                                          <p:attrName>ppt_x</p:attrName>
                                        </p:attrNameLst>
                                      </p:cBhvr>
                                      <p:tavLst>
                                        <p:tav tm="0">
                                          <p:val>
                                            <p:strVal val="#ppt_x"/>
                                          </p:val>
                                        </p:tav>
                                        <p:tav tm="100000">
                                          <p:val>
                                            <p:strVal val="#ppt_x"/>
                                          </p:val>
                                        </p:tav>
                                      </p:tavLst>
                                    </p:anim>
                                    <p:anim calcmode="lin" valueType="num">
                                      <p:cBhvr additive="base">
                                        <p:cTn id="60" dur="500" fill="hold"/>
                                        <p:tgtEl>
                                          <p:spTgt spid="17"/>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500" fill="hold"/>
                                        <p:tgtEl>
                                          <p:spTgt spid="22"/>
                                        </p:tgtEl>
                                        <p:attrNameLst>
                                          <p:attrName>ppt_x</p:attrName>
                                        </p:attrNameLst>
                                      </p:cBhvr>
                                      <p:tavLst>
                                        <p:tav tm="0">
                                          <p:val>
                                            <p:strVal val="#ppt_x"/>
                                          </p:val>
                                        </p:tav>
                                        <p:tav tm="100000">
                                          <p:val>
                                            <p:strVal val="#ppt_x"/>
                                          </p:val>
                                        </p:tav>
                                      </p:tavLst>
                                    </p:anim>
                                    <p:anim calcmode="lin" valueType="num">
                                      <p:cBhvr additive="base">
                                        <p:cTn id="64" dur="500" fill="hold"/>
                                        <p:tgtEl>
                                          <p:spTgt spid="22"/>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26"/>
                                        </p:tgtEl>
                                        <p:attrNameLst>
                                          <p:attrName>style.visibility</p:attrName>
                                        </p:attrNameLst>
                                      </p:cBhvr>
                                      <p:to>
                                        <p:strVal val="visible"/>
                                      </p:to>
                                    </p:set>
                                    <p:anim calcmode="lin" valueType="num">
                                      <p:cBhvr additive="base">
                                        <p:cTn id="67" dur="500" fill="hold"/>
                                        <p:tgtEl>
                                          <p:spTgt spid="26"/>
                                        </p:tgtEl>
                                        <p:attrNameLst>
                                          <p:attrName>ppt_x</p:attrName>
                                        </p:attrNameLst>
                                      </p:cBhvr>
                                      <p:tavLst>
                                        <p:tav tm="0">
                                          <p:val>
                                            <p:strVal val="#ppt_x"/>
                                          </p:val>
                                        </p:tav>
                                        <p:tav tm="100000">
                                          <p:val>
                                            <p:strVal val="#ppt_x"/>
                                          </p:val>
                                        </p:tav>
                                      </p:tavLst>
                                    </p:anim>
                                    <p:anim calcmode="lin" valueType="num">
                                      <p:cBhvr additive="base">
                                        <p:cTn id="6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6" grpId="0"/>
      <p:bldP spid="8" grpId="0"/>
      <p:bldP spid="9" grpId="0" animBg="1"/>
      <p:bldP spid="10" grpId="0"/>
      <p:bldP spid="15" grpId="0" animBg="1"/>
      <p:bldP spid="16" grpId="0"/>
      <p:bldP spid="17" grpId="0"/>
      <p:bldP spid="2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EF9B0177-2C76-4BC1-8A78-DD51EF79C3B2}"/>
              </a:ext>
            </a:extLst>
          </p:cNvPr>
          <p:cNvSpPr/>
          <p:nvPr/>
        </p:nvSpPr>
        <p:spPr>
          <a:xfrm>
            <a:off x="1085058" y="138822"/>
            <a:ext cx="9227342" cy="584775"/>
          </a:xfrm>
          <a:prstGeom prst="rect">
            <a:avLst/>
          </a:prstGeom>
          <a:noFill/>
          <a:ln>
            <a:noFill/>
          </a:ln>
          <a:effectLst/>
        </p:spPr>
        <p:txBody>
          <a:bodyPr wrap="square" rtlCol="0">
            <a:spAutoFit/>
          </a:bodyPr>
          <a:lstStyle/>
          <a:p>
            <a:r>
              <a:rPr lang="zh-CN" altLang="en-US" sz="3200" dirty="0">
                <a:ln w="19050">
                  <a:noFill/>
                </a:ln>
                <a:gradFill>
                  <a:gsLst>
                    <a:gs pos="100000">
                      <a:srgbClr val="E9BE61"/>
                    </a:gs>
                    <a:gs pos="49000">
                      <a:srgbClr val="FEEFAC"/>
                    </a:gs>
                  </a:gsLst>
                  <a:lin ang="5400000" scaled="0"/>
                </a:gradFill>
                <a:cs typeface="+mn-ea"/>
                <a:sym typeface="+mn-lt"/>
              </a:rPr>
              <a:t>重温党的</a:t>
            </a:r>
            <a:r>
              <a:rPr lang="en-US" altLang="zh-CN" sz="3200" dirty="0">
                <a:ln w="19050">
                  <a:noFill/>
                </a:ln>
                <a:gradFill>
                  <a:gsLst>
                    <a:gs pos="100000">
                      <a:srgbClr val="E9BE61"/>
                    </a:gs>
                    <a:gs pos="49000">
                      <a:srgbClr val="FEEFAC"/>
                    </a:gs>
                  </a:gsLst>
                  <a:lin ang="5400000" scaled="0"/>
                </a:gradFill>
                <a:cs typeface="+mn-ea"/>
                <a:sym typeface="+mn-lt"/>
              </a:rPr>
              <a:t>100</a:t>
            </a:r>
            <a:r>
              <a:rPr lang="zh-CN" altLang="en-US" sz="3200" dirty="0">
                <a:ln w="19050">
                  <a:noFill/>
                </a:ln>
                <a:gradFill>
                  <a:gsLst>
                    <a:gs pos="100000">
                      <a:srgbClr val="E9BE61"/>
                    </a:gs>
                    <a:gs pos="49000">
                      <a:srgbClr val="FEEFAC"/>
                    </a:gs>
                  </a:gsLst>
                  <a:lin ang="5400000" scaled="0"/>
                </a:gradFill>
                <a:cs typeface="+mn-ea"/>
                <a:sym typeface="+mn-lt"/>
              </a:rPr>
              <a:t>年光辉历程，深刻感悟党的初心使命</a:t>
            </a:r>
          </a:p>
        </p:txBody>
      </p:sp>
      <p:pic>
        <p:nvPicPr>
          <p:cNvPr id="3" name="图片 2" descr="卡通人物&#10;&#10;低可信度描述已自动生成">
            <a:extLst>
              <a:ext uri="{FF2B5EF4-FFF2-40B4-BE49-F238E27FC236}">
                <a16:creationId xmlns:a16="http://schemas.microsoft.com/office/drawing/2014/main" xmlns="" id="{910B241E-D4C2-4893-AE24-BFCA5703F04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7534" y="173661"/>
            <a:ext cx="578772" cy="515096"/>
          </a:xfrm>
          <a:prstGeom prst="rect">
            <a:avLst/>
          </a:prstGeom>
        </p:spPr>
      </p:pic>
      <p:sp>
        <p:nvSpPr>
          <p:cNvPr id="4" name="Freeform 5">
            <a:extLst>
              <a:ext uri="{FF2B5EF4-FFF2-40B4-BE49-F238E27FC236}">
                <a16:creationId xmlns:a16="http://schemas.microsoft.com/office/drawing/2014/main" xmlns="" id="{12FC48AB-A0AA-4A48-8C7B-9B5D29A09410}"/>
              </a:ext>
            </a:extLst>
          </p:cNvPr>
          <p:cNvSpPr>
            <a:spLocks/>
          </p:cNvSpPr>
          <p:nvPr/>
        </p:nvSpPr>
        <p:spPr bwMode="auto">
          <a:xfrm>
            <a:off x="5565317" y="4129571"/>
            <a:ext cx="2584572" cy="2127639"/>
          </a:xfrm>
          <a:custGeom>
            <a:avLst/>
            <a:gdLst>
              <a:gd name="T0" fmla="*/ 391 w 616"/>
              <a:gd name="T1" fmla="*/ 0 h 507"/>
              <a:gd name="T2" fmla="*/ 513 w 616"/>
              <a:gd name="T3" fmla="*/ 321 h 507"/>
              <a:gd name="T4" fmla="*/ 0 w 616"/>
              <a:gd name="T5" fmla="*/ 425 h 507"/>
              <a:gd name="T6" fmla="*/ 327 w 616"/>
              <a:gd name="T7" fmla="*/ 275 h 507"/>
              <a:gd name="T8" fmla="*/ 391 w 616"/>
              <a:gd name="T9" fmla="*/ 0 h 507"/>
            </a:gdLst>
            <a:ahLst/>
            <a:cxnLst>
              <a:cxn ang="0">
                <a:pos x="T0" y="T1"/>
              </a:cxn>
              <a:cxn ang="0">
                <a:pos x="T2" y="T3"/>
              </a:cxn>
              <a:cxn ang="0">
                <a:pos x="T4" y="T5"/>
              </a:cxn>
              <a:cxn ang="0">
                <a:pos x="T6" y="T7"/>
              </a:cxn>
              <a:cxn ang="0">
                <a:pos x="T8" y="T9"/>
              </a:cxn>
            </a:cxnLst>
            <a:rect l="0" t="0" r="r" b="b"/>
            <a:pathLst>
              <a:path w="616" h="507">
                <a:moveTo>
                  <a:pt x="391" y="0"/>
                </a:moveTo>
                <a:cubicBezTo>
                  <a:pt x="391" y="0"/>
                  <a:pt x="616" y="168"/>
                  <a:pt x="513" y="321"/>
                </a:cubicBezTo>
                <a:cubicBezTo>
                  <a:pt x="387" y="507"/>
                  <a:pt x="0" y="425"/>
                  <a:pt x="0" y="425"/>
                </a:cubicBezTo>
                <a:cubicBezTo>
                  <a:pt x="0" y="425"/>
                  <a:pt x="202" y="410"/>
                  <a:pt x="327" y="275"/>
                </a:cubicBezTo>
                <a:cubicBezTo>
                  <a:pt x="414" y="179"/>
                  <a:pt x="391" y="0"/>
                  <a:pt x="391" y="0"/>
                </a:cubicBezTo>
                <a:close/>
              </a:path>
            </a:pathLst>
          </a:custGeom>
          <a:gradFill>
            <a:gsLst>
              <a:gs pos="0">
                <a:srgbClr val="C30F0F">
                  <a:lumMod val="90000"/>
                  <a:lumOff val="10000"/>
                </a:srgbClr>
              </a:gs>
              <a:gs pos="45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n w="19050">
                <a:noFill/>
              </a:ln>
              <a:gradFill>
                <a:gsLst>
                  <a:gs pos="100000">
                    <a:srgbClr val="E9BE61"/>
                  </a:gs>
                  <a:gs pos="49000">
                    <a:srgbClr val="FEEFAC"/>
                  </a:gs>
                </a:gsLst>
                <a:lin ang="5400000" scaled="0"/>
              </a:gradFill>
              <a:cs typeface="+mn-ea"/>
              <a:sym typeface="+mn-lt"/>
            </a:endParaRPr>
          </a:p>
        </p:txBody>
      </p:sp>
      <p:sp>
        <p:nvSpPr>
          <p:cNvPr id="5" name="Freeform 6">
            <a:extLst>
              <a:ext uri="{FF2B5EF4-FFF2-40B4-BE49-F238E27FC236}">
                <a16:creationId xmlns:a16="http://schemas.microsoft.com/office/drawing/2014/main" xmlns="" id="{6627AC76-A4F3-4C95-AC7E-960F955F2B1D}"/>
              </a:ext>
            </a:extLst>
          </p:cNvPr>
          <p:cNvSpPr>
            <a:spLocks/>
          </p:cNvSpPr>
          <p:nvPr/>
        </p:nvSpPr>
        <p:spPr bwMode="auto">
          <a:xfrm>
            <a:off x="4131013" y="3378017"/>
            <a:ext cx="1836546" cy="2778633"/>
          </a:xfrm>
          <a:custGeom>
            <a:avLst/>
            <a:gdLst>
              <a:gd name="T0" fmla="*/ 438 w 438"/>
              <a:gd name="T1" fmla="*/ 551 h 662"/>
              <a:gd name="T2" fmla="*/ 99 w 438"/>
              <a:gd name="T3" fmla="*/ 496 h 662"/>
              <a:gd name="T4" fmla="*/ 265 w 438"/>
              <a:gd name="T5" fmla="*/ 0 h 662"/>
              <a:gd name="T6" fmla="*/ 232 w 438"/>
              <a:gd name="T7" fmla="*/ 358 h 662"/>
              <a:gd name="T8" fmla="*/ 438 w 438"/>
              <a:gd name="T9" fmla="*/ 551 h 662"/>
            </a:gdLst>
            <a:ahLst/>
            <a:cxnLst>
              <a:cxn ang="0">
                <a:pos x="T0" y="T1"/>
              </a:cxn>
              <a:cxn ang="0">
                <a:pos x="T2" y="T3"/>
              </a:cxn>
              <a:cxn ang="0">
                <a:pos x="T4" y="T5"/>
              </a:cxn>
              <a:cxn ang="0">
                <a:pos x="T6" y="T7"/>
              </a:cxn>
              <a:cxn ang="0">
                <a:pos x="T8" y="T9"/>
              </a:cxn>
            </a:cxnLst>
            <a:rect l="0" t="0" r="r" b="b"/>
            <a:pathLst>
              <a:path w="438" h="662">
                <a:moveTo>
                  <a:pt x="438" y="551"/>
                </a:moveTo>
                <a:cubicBezTo>
                  <a:pt x="438" y="551"/>
                  <a:pt x="179" y="662"/>
                  <a:pt x="99" y="496"/>
                </a:cubicBezTo>
                <a:cubicBezTo>
                  <a:pt x="0" y="294"/>
                  <a:pt x="265" y="0"/>
                  <a:pt x="265" y="0"/>
                </a:cubicBezTo>
                <a:cubicBezTo>
                  <a:pt x="265" y="0"/>
                  <a:pt x="176" y="183"/>
                  <a:pt x="232" y="358"/>
                </a:cubicBezTo>
                <a:cubicBezTo>
                  <a:pt x="271" y="481"/>
                  <a:pt x="438" y="551"/>
                  <a:pt x="438" y="551"/>
                </a:cubicBezTo>
                <a:close/>
              </a:path>
            </a:pathLst>
          </a:custGeom>
          <a:gradFill>
            <a:gsLst>
              <a:gs pos="0">
                <a:srgbClr val="C30F0F">
                  <a:lumMod val="90000"/>
                  <a:lumOff val="10000"/>
                </a:srgbClr>
              </a:gs>
              <a:gs pos="45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n w="19050">
                <a:noFill/>
              </a:ln>
              <a:gradFill>
                <a:gsLst>
                  <a:gs pos="100000">
                    <a:srgbClr val="E9BE61"/>
                  </a:gs>
                  <a:gs pos="49000">
                    <a:srgbClr val="FEEFAC"/>
                  </a:gs>
                </a:gsLst>
                <a:lin ang="5400000" scaled="0"/>
              </a:gradFill>
              <a:cs typeface="+mn-ea"/>
              <a:sym typeface="+mn-lt"/>
            </a:endParaRPr>
          </a:p>
        </p:txBody>
      </p:sp>
      <p:sp>
        <p:nvSpPr>
          <p:cNvPr id="6" name="Freeform 7">
            <a:extLst>
              <a:ext uri="{FF2B5EF4-FFF2-40B4-BE49-F238E27FC236}">
                <a16:creationId xmlns:a16="http://schemas.microsoft.com/office/drawing/2014/main" xmlns="" id="{42CFB48F-1A48-40C7-8248-83D96C48B2FF}"/>
              </a:ext>
            </a:extLst>
          </p:cNvPr>
          <p:cNvSpPr>
            <a:spLocks/>
          </p:cNvSpPr>
          <p:nvPr/>
        </p:nvSpPr>
        <p:spPr bwMode="auto">
          <a:xfrm>
            <a:off x="5233645" y="2663512"/>
            <a:ext cx="2365809" cy="1704228"/>
          </a:xfrm>
          <a:custGeom>
            <a:avLst/>
            <a:gdLst>
              <a:gd name="T0" fmla="*/ 0 w 564"/>
              <a:gd name="T1" fmla="*/ 279 h 406"/>
              <a:gd name="T2" fmla="*/ 217 w 564"/>
              <a:gd name="T3" fmla="*/ 13 h 406"/>
              <a:gd name="T4" fmla="*/ 564 w 564"/>
              <a:gd name="T5" fmla="*/ 406 h 406"/>
              <a:gd name="T6" fmla="*/ 270 w 564"/>
              <a:gd name="T7" fmla="*/ 198 h 406"/>
              <a:gd name="T8" fmla="*/ 0 w 564"/>
              <a:gd name="T9" fmla="*/ 279 h 406"/>
            </a:gdLst>
            <a:ahLst/>
            <a:cxnLst>
              <a:cxn ang="0">
                <a:pos x="T0" y="T1"/>
              </a:cxn>
              <a:cxn ang="0">
                <a:pos x="T2" y="T3"/>
              </a:cxn>
              <a:cxn ang="0">
                <a:pos x="T4" y="T5"/>
              </a:cxn>
              <a:cxn ang="0">
                <a:pos x="T6" y="T7"/>
              </a:cxn>
              <a:cxn ang="0">
                <a:pos x="T8" y="T9"/>
              </a:cxn>
            </a:cxnLst>
            <a:rect l="0" t="0" r="r" b="b"/>
            <a:pathLst>
              <a:path w="564" h="406">
                <a:moveTo>
                  <a:pt x="0" y="279"/>
                </a:moveTo>
                <a:cubicBezTo>
                  <a:pt x="0" y="279"/>
                  <a:pt x="33" y="0"/>
                  <a:pt x="217" y="13"/>
                </a:cubicBezTo>
                <a:cubicBezTo>
                  <a:pt x="441" y="29"/>
                  <a:pt x="564" y="406"/>
                  <a:pt x="564" y="406"/>
                </a:cubicBezTo>
                <a:cubicBezTo>
                  <a:pt x="564" y="406"/>
                  <a:pt x="450" y="237"/>
                  <a:pt x="270" y="198"/>
                </a:cubicBezTo>
                <a:cubicBezTo>
                  <a:pt x="144" y="170"/>
                  <a:pt x="0" y="279"/>
                  <a:pt x="0" y="279"/>
                </a:cubicBezTo>
                <a:close/>
              </a:path>
            </a:pathLst>
          </a:custGeom>
          <a:gradFill>
            <a:gsLst>
              <a:gs pos="0">
                <a:srgbClr val="C30F0F">
                  <a:lumMod val="90000"/>
                  <a:lumOff val="10000"/>
                </a:srgbClr>
              </a:gs>
              <a:gs pos="45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n w="19050">
                <a:noFill/>
              </a:ln>
              <a:gradFill>
                <a:gsLst>
                  <a:gs pos="100000">
                    <a:srgbClr val="E9BE61"/>
                  </a:gs>
                  <a:gs pos="49000">
                    <a:srgbClr val="FEEFAC"/>
                  </a:gs>
                </a:gsLst>
                <a:lin ang="5400000" scaled="0"/>
              </a:gradFill>
              <a:cs typeface="+mn-ea"/>
              <a:sym typeface="+mn-lt"/>
            </a:endParaRPr>
          </a:p>
        </p:txBody>
      </p:sp>
      <p:grpSp>
        <p:nvGrpSpPr>
          <p:cNvPr id="7" name="Group 53">
            <a:extLst>
              <a:ext uri="{FF2B5EF4-FFF2-40B4-BE49-F238E27FC236}">
                <a16:creationId xmlns:a16="http://schemas.microsoft.com/office/drawing/2014/main" xmlns="" id="{71A6A47E-0DE8-407F-89D7-0AA642731AB7}"/>
              </a:ext>
            </a:extLst>
          </p:cNvPr>
          <p:cNvGrpSpPr/>
          <p:nvPr/>
        </p:nvGrpSpPr>
        <p:grpSpPr>
          <a:xfrm>
            <a:off x="4647367" y="5070881"/>
            <a:ext cx="335370" cy="264559"/>
            <a:chOff x="4949825" y="1755776"/>
            <a:chExt cx="2052638" cy="1619250"/>
          </a:xfrm>
          <a:solidFill>
            <a:srgbClr val="FFFFFF"/>
          </a:solidFill>
        </p:grpSpPr>
        <p:sp>
          <p:nvSpPr>
            <p:cNvPr id="8" name="Freeform 18">
              <a:extLst>
                <a:ext uri="{FF2B5EF4-FFF2-40B4-BE49-F238E27FC236}">
                  <a16:creationId xmlns:a16="http://schemas.microsoft.com/office/drawing/2014/main" xmlns="" id="{E1B414BE-E383-4AD6-B1B2-DE58D71C785D}"/>
                </a:ext>
              </a:extLst>
            </p:cNvPr>
            <p:cNvSpPr>
              <a:spLocks/>
            </p:cNvSpPr>
            <p:nvPr/>
          </p:nvSpPr>
          <p:spPr bwMode="auto">
            <a:xfrm>
              <a:off x="4949825" y="1943101"/>
              <a:ext cx="185738" cy="560388"/>
            </a:xfrm>
            <a:custGeom>
              <a:avLst/>
              <a:gdLst>
                <a:gd name="T0" fmla="*/ 93 w 186"/>
                <a:gd name="T1" fmla="*/ 0 h 559"/>
                <a:gd name="T2" fmla="*/ 0 w 186"/>
                <a:gd name="T3" fmla="*/ 93 h 559"/>
                <a:gd name="T4" fmla="*/ 0 w 186"/>
                <a:gd name="T5" fmla="*/ 466 h 559"/>
                <a:gd name="T6" fmla="*/ 93 w 186"/>
                <a:gd name="T7" fmla="*/ 559 h 559"/>
                <a:gd name="T8" fmla="*/ 186 w 186"/>
                <a:gd name="T9" fmla="*/ 466 h 559"/>
                <a:gd name="T10" fmla="*/ 186 w 186"/>
                <a:gd name="T11" fmla="*/ 373 h 559"/>
                <a:gd name="T12" fmla="*/ 186 w 186"/>
                <a:gd name="T13" fmla="*/ 187 h 559"/>
                <a:gd name="T14" fmla="*/ 186 w 186"/>
                <a:gd name="T15" fmla="*/ 93 h 559"/>
                <a:gd name="T16" fmla="*/ 93 w 186"/>
                <a:gd name="T17" fmla="*/ 0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559">
                  <a:moveTo>
                    <a:pt x="93" y="0"/>
                  </a:moveTo>
                  <a:cubicBezTo>
                    <a:pt x="42" y="0"/>
                    <a:pt x="0" y="42"/>
                    <a:pt x="0" y="93"/>
                  </a:cubicBezTo>
                  <a:cubicBezTo>
                    <a:pt x="0" y="466"/>
                    <a:pt x="0" y="466"/>
                    <a:pt x="0" y="466"/>
                  </a:cubicBezTo>
                  <a:cubicBezTo>
                    <a:pt x="0" y="517"/>
                    <a:pt x="42" y="559"/>
                    <a:pt x="93" y="559"/>
                  </a:cubicBezTo>
                  <a:cubicBezTo>
                    <a:pt x="145" y="559"/>
                    <a:pt x="186" y="517"/>
                    <a:pt x="186" y="466"/>
                  </a:cubicBezTo>
                  <a:cubicBezTo>
                    <a:pt x="186" y="373"/>
                    <a:pt x="186" y="373"/>
                    <a:pt x="186" y="373"/>
                  </a:cubicBezTo>
                  <a:cubicBezTo>
                    <a:pt x="186" y="187"/>
                    <a:pt x="186" y="187"/>
                    <a:pt x="186" y="187"/>
                  </a:cubicBezTo>
                  <a:cubicBezTo>
                    <a:pt x="186" y="93"/>
                    <a:pt x="186" y="93"/>
                    <a:pt x="186" y="93"/>
                  </a:cubicBezTo>
                  <a:cubicBezTo>
                    <a:pt x="186" y="42"/>
                    <a:pt x="145" y="0"/>
                    <a:pt x="9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9" name="Freeform 19">
              <a:extLst>
                <a:ext uri="{FF2B5EF4-FFF2-40B4-BE49-F238E27FC236}">
                  <a16:creationId xmlns:a16="http://schemas.microsoft.com/office/drawing/2014/main" xmlns="" id="{41656698-505C-43D3-A517-76FD5115BE00}"/>
                </a:ext>
              </a:extLst>
            </p:cNvPr>
            <p:cNvSpPr>
              <a:spLocks/>
            </p:cNvSpPr>
            <p:nvPr/>
          </p:nvSpPr>
          <p:spPr bwMode="auto">
            <a:xfrm>
              <a:off x="5435600" y="2752726"/>
              <a:ext cx="957263" cy="622300"/>
            </a:xfrm>
            <a:custGeom>
              <a:avLst/>
              <a:gdLst>
                <a:gd name="T0" fmla="*/ 935 w 956"/>
                <a:gd name="T1" fmla="*/ 489 h 621"/>
                <a:gd name="T2" fmla="*/ 709 w 956"/>
                <a:gd name="T3" fmla="*/ 0 h 621"/>
                <a:gd name="T4" fmla="*/ 478 w 956"/>
                <a:gd name="T5" fmla="*/ 0 h 621"/>
                <a:gd name="T6" fmla="*/ 247 w 956"/>
                <a:gd name="T7" fmla="*/ 0 h 621"/>
                <a:gd name="T8" fmla="*/ 21 w 956"/>
                <a:gd name="T9" fmla="*/ 489 h 621"/>
                <a:gd name="T10" fmla="*/ 67 w 956"/>
                <a:gd name="T11" fmla="*/ 612 h 621"/>
                <a:gd name="T12" fmla="*/ 106 w 956"/>
                <a:gd name="T13" fmla="*/ 621 h 621"/>
                <a:gd name="T14" fmla="*/ 190 w 956"/>
                <a:gd name="T15" fmla="*/ 567 h 621"/>
                <a:gd name="T16" fmla="*/ 385 w 956"/>
                <a:gd name="T17" fmla="*/ 145 h 621"/>
                <a:gd name="T18" fmla="*/ 385 w 956"/>
                <a:gd name="T19" fmla="*/ 528 h 621"/>
                <a:gd name="T20" fmla="*/ 478 w 956"/>
                <a:gd name="T21" fmla="*/ 621 h 621"/>
                <a:gd name="T22" fmla="*/ 571 w 956"/>
                <a:gd name="T23" fmla="*/ 528 h 621"/>
                <a:gd name="T24" fmla="*/ 571 w 956"/>
                <a:gd name="T25" fmla="*/ 145 h 621"/>
                <a:gd name="T26" fmla="*/ 766 w 956"/>
                <a:gd name="T27" fmla="*/ 567 h 621"/>
                <a:gd name="T28" fmla="*/ 850 w 956"/>
                <a:gd name="T29" fmla="*/ 621 h 621"/>
                <a:gd name="T30" fmla="*/ 889 w 956"/>
                <a:gd name="T31" fmla="*/ 612 h 621"/>
                <a:gd name="T32" fmla="*/ 935 w 956"/>
                <a:gd name="T33" fmla="*/ 489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6" h="621">
                  <a:moveTo>
                    <a:pt x="935" y="489"/>
                  </a:moveTo>
                  <a:cubicBezTo>
                    <a:pt x="709" y="0"/>
                    <a:pt x="709" y="0"/>
                    <a:pt x="709" y="0"/>
                  </a:cubicBezTo>
                  <a:cubicBezTo>
                    <a:pt x="478" y="0"/>
                    <a:pt x="478" y="0"/>
                    <a:pt x="478" y="0"/>
                  </a:cubicBezTo>
                  <a:cubicBezTo>
                    <a:pt x="247" y="0"/>
                    <a:pt x="247" y="0"/>
                    <a:pt x="247" y="0"/>
                  </a:cubicBezTo>
                  <a:cubicBezTo>
                    <a:pt x="21" y="489"/>
                    <a:pt x="21" y="489"/>
                    <a:pt x="21" y="489"/>
                  </a:cubicBezTo>
                  <a:cubicBezTo>
                    <a:pt x="0" y="535"/>
                    <a:pt x="20" y="591"/>
                    <a:pt x="67" y="612"/>
                  </a:cubicBezTo>
                  <a:cubicBezTo>
                    <a:pt x="79" y="618"/>
                    <a:pt x="92" y="621"/>
                    <a:pt x="106" y="621"/>
                  </a:cubicBezTo>
                  <a:cubicBezTo>
                    <a:pt x="141" y="621"/>
                    <a:pt x="174" y="601"/>
                    <a:pt x="190" y="567"/>
                  </a:cubicBezTo>
                  <a:cubicBezTo>
                    <a:pt x="385" y="145"/>
                    <a:pt x="385" y="145"/>
                    <a:pt x="385" y="145"/>
                  </a:cubicBezTo>
                  <a:cubicBezTo>
                    <a:pt x="385" y="528"/>
                    <a:pt x="385" y="528"/>
                    <a:pt x="385" y="528"/>
                  </a:cubicBezTo>
                  <a:cubicBezTo>
                    <a:pt x="385" y="579"/>
                    <a:pt x="427" y="621"/>
                    <a:pt x="478" y="621"/>
                  </a:cubicBezTo>
                  <a:cubicBezTo>
                    <a:pt x="529" y="621"/>
                    <a:pt x="571" y="579"/>
                    <a:pt x="571" y="528"/>
                  </a:cubicBezTo>
                  <a:cubicBezTo>
                    <a:pt x="571" y="145"/>
                    <a:pt x="571" y="145"/>
                    <a:pt x="571" y="145"/>
                  </a:cubicBezTo>
                  <a:cubicBezTo>
                    <a:pt x="766" y="567"/>
                    <a:pt x="766" y="567"/>
                    <a:pt x="766" y="567"/>
                  </a:cubicBezTo>
                  <a:cubicBezTo>
                    <a:pt x="781" y="601"/>
                    <a:pt x="815" y="621"/>
                    <a:pt x="850" y="621"/>
                  </a:cubicBezTo>
                  <a:cubicBezTo>
                    <a:pt x="863" y="621"/>
                    <a:pt x="877" y="618"/>
                    <a:pt x="889" y="612"/>
                  </a:cubicBezTo>
                  <a:cubicBezTo>
                    <a:pt x="936" y="591"/>
                    <a:pt x="956" y="535"/>
                    <a:pt x="935" y="4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 name="Freeform 20">
              <a:extLst>
                <a:ext uri="{FF2B5EF4-FFF2-40B4-BE49-F238E27FC236}">
                  <a16:creationId xmlns:a16="http://schemas.microsoft.com/office/drawing/2014/main" xmlns="" id="{78975BF5-B23F-4FAA-8720-C9D597D9C8F0}"/>
                </a:ext>
              </a:extLst>
            </p:cNvPr>
            <p:cNvSpPr>
              <a:spLocks/>
            </p:cNvSpPr>
            <p:nvPr/>
          </p:nvSpPr>
          <p:spPr bwMode="auto">
            <a:xfrm>
              <a:off x="5322888" y="1943101"/>
              <a:ext cx="312738" cy="560388"/>
            </a:xfrm>
            <a:custGeom>
              <a:avLst/>
              <a:gdLst>
                <a:gd name="T0" fmla="*/ 311 w 312"/>
                <a:gd name="T1" fmla="*/ 31 h 559"/>
                <a:gd name="T2" fmla="*/ 312 w 312"/>
                <a:gd name="T3" fmla="*/ 0 h 559"/>
                <a:gd name="T4" fmla="*/ 93 w 312"/>
                <a:gd name="T5" fmla="*/ 0 h 559"/>
                <a:gd name="T6" fmla="*/ 0 w 312"/>
                <a:gd name="T7" fmla="*/ 93 h 559"/>
                <a:gd name="T8" fmla="*/ 0 w 312"/>
                <a:gd name="T9" fmla="*/ 187 h 559"/>
                <a:gd name="T10" fmla="*/ 0 w 312"/>
                <a:gd name="T11" fmla="*/ 373 h 559"/>
                <a:gd name="T12" fmla="*/ 0 w 312"/>
                <a:gd name="T13" fmla="*/ 466 h 559"/>
                <a:gd name="T14" fmla="*/ 93 w 312"/>
                <a:gd name="T15" fmla="*/ 559 h 559"/>
                <a:gd name="T16" fmla="*/ 312 w 312"/>
                <a:gd name="T17" fmla="*/ 559 h 559"/>
                <a:gd name="T18" fmla="*/ 311 w 312"/>
                <a:gd name="T19" fmla="*/ 528 h 559"/>
                <a:gd name="T20" fmla="*/ 311 w 312"/>
                <a:gd name="T21" fmla="*/ 31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2" h="559">
                  <a:moveTo>
                    <a:pt x="311" y="31"/>
                  </a:moveTo>
                  <a:cubicBezTo>
                    <a:pt x="311" y="21"/>
                    <a:pt x="311" y="11"/>
                    <a:pt x="312" y="0"/>
                  </a:cubicBezTo>
                  <a:cubicBezTo>
                    <a:pt x="93" y="0"/>
                    <a:pt x="93" y="0"/>
                    <a:pt x="93" y="0"/>
                  </a:cubicBezTo>
                  <a:cubicBezTo>
                    <a:pt x="42" y="0"/>
                    <a:pt x="0" y="42"/>
                    <a:pt x="0" y="93"/>
                  </a:cubicBezTo>
                  <a:cubicBezTo>
                    <a:pt x="0" y="187"/>
                    <a:pt x="0" y="187"/>
                    <a:pt x="0" y="187"/>
                  </a:cubicBezTo>
                  <a:cubicBezTo>
                    <a:pt x="0" y="373"/>
                    <a:pt x="0" y="373"/>
                    <a:pt x="0" y="373"/>
                  </a:cubicBezTo>
                  <a:cubicBezTo>
                    <a:pt x="0" y="466"/>
                    <a:pt x="0" y="466"/>
                    <a:pt x="0" y="466"/>
                  </a:cubicBezTo>
                  <a:cubicBezTo>
                    <a:pt x="0" y="517"/>
                    <a:pt x="42" y="559"/>
                    <a:pt x="93" y="559"/>
                  </a:cubicBezTo>
                  <a:cubicBezTo>
                    <a:pt x="312" y="559"/>
                    <a:pt x="312" y="559"/>
                    <a:pt x="312" y="559"/>
                  </a:cubicBezTo>
                  <a:cubicBezTo>
                    <a:pt x="311" y="549"/>
                    <a:pt x="311" y="538"/>
                    <a:pt x="311" y="528"/>
                  </a:cubicBezTo>
                  <a:lnTo>
                    <a:pt x="311"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 name="Freeform 21">
              <a:extLst>
                <a:ext uri="{FF2B5EF4-FFF2-40B4-BE49-F238E27FC236}">
                  <a16:creationId xmlns:a16="http://schemas.microsoft.com/office/drawing/2014/main" xmlns="" id="{D3BADA0B-5602-411E-8EB6-32E6DCA7DFF5}"/>
                </a:ext>
              </a:extLst>
            </p:cNvPr>
            <p:cNvSpPr>
              <a:spLocks/>
            </p:cNvSpPr>
            <p:nvPr/>
          </p:nvSpPr>
          <p:spPr bwMode="auto">
            <a:xfrm>
              <a:off x="5821363" y="1755776"/>
              <a:ext cx="1181100" cy="935038"/>
            </a:xfrm>
            <a:custGeom>
              <a:avLst/>
              <a:gdLst>
                <a:gd name="T0" fmla="*/ 1086 w 1179"/>
                <a:gd name="T1" fmla="*/ 0 h 931"/>
                <a:gd name="T2" fmla="*/ 993 w 1179"/>
                <a:gd name="T3" fmla="*/ 93 h 931"/>
                <a:gd name="T4" fmla="*/ 993 w 1179"/>
                <a:gd name="T5" fmla="*/ 124 h 931"/>
                <a:gd name="T6" fmla="*/ 325 w 1179"/>
                <a:gd name="T7" fmla="*/ 124 h 931"/>
                <a:gd name="T8" fmla="*/ 196 w 1179"/>
                <a:gd name="T9" fmla="*/ 124 h 931"/>
                <a:gd name="T10" fmla="*/ 93 w 1179"/>
                <a:gd name="T11" fmla="*/ 124 h 931"/>
                <a:gd name="T12" fmla="*/ 5 w 1179"/>
                <a:gd name="T13" fmla="*/ 186 h 931"/>
                <a:gd name="T14" fmla="*/ 0 w 1179"/>
                <a:gd name="T15" fmla="*/ 217 h 931"/>
                <a:gd name="T16" fmla="*/ 0 w 1179"/>
                <a:gd name="T17" fmla="*/ 693 h 931"/>
                <a:gd name="T18" fmla="*/ 0 w 1179"/>
                <a:gd name="T19" fmla="*/ 714 h 931"/>
                <a:gd name="T20" fmla="*/ 5 w 1179"/>
                <a:gd name="T21" fmla="*/ 745 h 931"/>
                <a:gd name="T22" fmla="*/ 93 w 1179"/>
                <a:gd name="T23" fmla="*/ 807 h 931"/>
                <a:gd name="T24" fmla="*/ 196 w 1179"/>
                <a:gd name="T25" fmla="*/ 807 h 931"/>
                <a:gd name="T26" fmla="*/ 238 w 1179"/>
                <a:gd name="T27" fmla="*/ 807 h 931"/>
                <a:gd name="T28" fmla="*/ 325 w 1179"/>
                <a:gd name="T29" fmla="*/ 807 h 931"/>
                <a:gd name="T30" fmla="*/ 854 w 1179"/>
                <a:gd name="T31" fmla="*/ 807 h 931"/>
                <a:gd name="T32" fmla="*/ 993 w 1179"/>
                <a:gd name="T33" fmla="*/ 807 h 931"/>
                <a:gd name="T34" fmla="*/ 993 w 1179"/>
                <a:gd name="T35" fmla="*/ 838 h 931"/>
                <a:gd name="T36" fmla="*/ 1086 w 1179"/>
                <a:gd name="T37" fmla="*/ 931 h 931"/>
                <a:gd name="T38" fmla="*/ 1179 w 1179"/>
                <a:gd name="T39" fmla="*/ 838 h 931"/>
                <a:gd name="T40" fmla="*/ 1179 w 1179"/>
                <a:gd name="T41" fmla="*/ 714 h 931"/>
                <a:gd name="T42" fmla="*/ 1179 w 1179"/>
                <a:gd name="T43" fmla="*/ 217 h 931"/>
                <a:gd name="T44" fmla="*/ 1179 w 1179"/>
                <a:gd name="T45" fmla="*/ 93 h 931"/>
                <a:gd name="T46" fmla="*/ 1086 w 1179"/>
                <a:gd name="T47" fmla="*/ 0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9" h="931">
                  <a:moveTo>
                    <a:pt x="1086" y="0"/>
                  </a:moveTo>
                  <a:cubicBezTo>
                    <a:pt x="1034" y="0"/>
                    <a:pt x="993" y="42"/>
                    <a:pt x="993" y="93"/>
                  </a:cubicBezTo>
                  <a:cubicBezTo>
                    <a:pt x="993" y="124"/>
                    <a:pt x="993" y="124"/>
                    <a:pt x="993" y="124"/>
                  </a:cubicBezTo>
                  <a:cubicBezTo>
                    <a:pt x="325" y="124"/>
                    <a:pt x="325" y="124"/>
                    <a:pt x="325" y="124"/>
                  </a:cubicBezTo>
                  <a:cubicBezTo>
                    <a:pt x="196" y="124"/>
                    <a:pt x="196" y="124"/>
                    <a:pt x="196" y="124"/>
                  </a:cubicBezTo>
                  <a:cubicBezTo>
                    <a:pt x="93" y="124"/>
                    <a:pt x="93" y="124"/>
                    <a:pt x="93" y="124"/>
                  </a:cubicBezTo>
                  <a:cubicBezTo>
                    <a:pt x="52" y="124"/>
                    <a:pt x="18" y="150"/>
                    <a:pt x="5" y="186"/>
                  </a:cubicBezTo>
                  <a:cubicBezTo>
                    <a:pt x="2" y="196"/>
                    <a:pt x="0" y="207"/>
                    <a:pt x="0" y="217"/>
                  </a:cubicBezTo>
                  <a:cubicBezTo>
                    <a:pt x="0" y="693"/>
                    <a:pt x="0" y="693"/>
                    <a:pt x="0" y="693"/>
                  </a:cubicBezTo>
                  <a:cubicBezTo>
                    <a:pt x="0" y="714"/>
                    <a:pt x="0" y="714"/>
                    <a:pt x="0" y="714"/>
                  </a:cubicBezTo>
                  <a:cubicBezTo>
                    <a:pt x="0" y="725"/>
                    <a:pt x="2" y="735"/>
                    <a:pt x="5" y="745"/>
                  </a:cubicBezTo>
                  <a:cubicBezTo>
                    <a:pt x="18" y="781"/>
                    <a:pt x="52" y="807"/>
                    <a:pt x="93" y="807"/>
                  </a:cubicBezTo>
                  <a:cubicBezTo>
                    <a:pt x="196" y="807"/>
                    <a:pt x="196" y="807"/>
                    <a:pt x="196" y="807"/>
                  </a:cubicBezTo>
                  <a:cubicBezTo>
                    <a:pt x="238" y="807"/>
                    <a:pt x="238" y="807"/>
                    <a:pt x="238" y="807"/>
                  </a:cubicBezTo>
                  <a:cubicBezTo>
                    <a:pt x="325" y="807"/>
                    <a:pt x="325" y="807"/>
                    <a:pt x="325" y="807"/>
                  </a:cubicBezTo>
                  <a:cubicBezTo>
                    <a:pt x="854" y="807"/>
                    <a:pt x="854" y="807"/>
                    <a:pt x="854" y="807"/>
                  </a:cubicBezTo>
                  <a:cubicBezTo>
                    <a:pt x="993" y="807"/>
                    <a:pt x="993" y="807"/>
                    <a:pt x="993" y="807"/>
                  </a:cubicBezTo>
                  <a:cubicBezTo>
                    <a:pt x="993" y="838"/>
                    <a:pt x="993" y="838"/>
                    <a:pt x="993" y="838"/>
                  </a:cubicBezTo>
                  <a:cubicBezTo>
                    <a:pt x="993" y="889"/>
                    <a:pt x="1035" y="931"/>
                    <a:pt x="1086" y="931"/>
                  </a:cubicBezTo>
                  <a:cubicBezTo>
                    <a:pt x="1137" y="931"/>
                    <a:pt x="1179" y="889"/>
                    <a:pt x="1179" y="838"/>
                  </a:cubicBezTo>
                  <a:cubicBezTo>
                    <a:pt x="1179" y="714"/>
                    <a:pt x="1179" y="714"/>
                    <a:pt x="1179" y="714"/>
                  </a:cubicBezTo>
                  <a:cubicBezTo>
                    <a:pt x="1179" y="217"/>
                    <a:pt x="1179" y="217"/>
                    <a:pt x="1179" y="217"/>
                  </a:cubicBezTo>
                  <a:cubicBezTo>
                    <a:pt x="1179" y="93"/>
                    <a:pt x="1179" y="93"/>
                    <a:pt x="1179" y="93"/>
                  </a:cubicBezTo>
                  <a:cubicBezTo>
                    <a:pt x="1179" y="42"/>
                    <a:pt x="1137" y="0"/>
                    <a:pt x="108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12" name="Group 70">
            <a:extLst>
              <a:ext uri="{FF2B5EF4-FFF2-40B4-BE49-F238E27FC236}">
                <a16:creationId xmlns:a16="http://schemas.microsoft.com/office/drawing/2014/main" xmlns="" id="{3C621D08-95D6-47B2-A8B4-263446C1D893}"/>
              </a:ext>
            </a:extLst>
          </p:cNvPr>
          <p:cNvGrpSpPr/>
          <p:nvPr/>
        </p:nvGrpSpPr>
        <p:grpSpPr>
          <a:xfrm>
            <a:off x="5938625" y="2997167"/>
            <a:ext cx="423687" cy="263219"/>
            <a:chOff x="8420100" y="1390651"/>
            <a:chExt cx="2493963" cy="1549400"/>
          </a:xfrm>
          <a:solidFill>
            <a:srgbClr val="FFFFFF"/>
          </a:solidFill>
        </p:grpSpPr>
        <p:sp>
          <p:nvSpPr>
            <p:cNvPr id="13" name="Freeform 25">
              <a:extLst>
                <a:ext uri="{FF2B5EF4-FFF2-40B4-BE49-F238E27FC236}">
                  <a16:creationId xmlns:a16="http://schemas.microsoft.com/office/drawing/2014/main" xmlns="" id="{3BF3F2D8-66CD-43F0-87C7-B21C2741CD11}"/>
                </a:ext>
              </a:extLst>
            </p:cNvPr>
            <p:cNvSpPr>
              <a:spLocks/>
            </p:cNvSpPr>
            <p:nvPr/>
          </p:nvSpPr>
          <p:spPr bwMode="auto">
            <a:xfrm>
              <a:off x="9567863" y="2698751"/>
              <a:ext cx="198438" cy="241300"/>
            </a:xfrm>
            <a:custGeom>
              <a:avLst/>
              <a:gdLst>
                <a:gd name="T0" fmla="*/ 81 w 162"/>
                <a:gd name="T1" fmla="*/ 1 h 199"/>
                <a:gd name="T2" fmla="*/ 0 w 162"/>
                <a:gd name="T3" fmla="*/ 0 h 199"/>
                <a:gd name="T4" fmla="*/ 0 w 162"/>
                <a:gd name="T5" fmla="*/ 118 h 199"/>
                <a:gd name="T6" fmla="*/ 81 w 162"/>
                <a:gd name="T7" fmla="*/ 199 h 199"/>
                <a:gd name="T8" fmla="*/ 162 w 162"/>
                <a:gd name="T9" fmla="*/ 118 h 199"/>
                <a:gd name="T10" fmla="*/ 162 w 162"/>
                <a:gd name="T11" fmla="*/ 0 h 199"/>
                <a:gd name="T12" fmla="*/ 81 w 162"/>
                <a:gd name="T13" fmla="*/ 1 h 199"/>
              </a:gdLst>
              <a:ahLst/>
              <a:cxnLst>
                <a:cxn ang="0">
                  <a:pos x="T0" y="T1"/>
                </a:cxn>
                <a:cxn ang="0">
                  <a:pos x="T2" y="T3"/>
                </a:cxn>
                <a:cxn ang="0">
                  <a:pos x="T4" y="T5"/>
                </a:cxn>
                <a:cxn ang="0">
                  <a:pos x="T6" y="T7"/>
                </a:cxn>
                <a:cxn ang="0">
                  <a:pos x="T8" y="T9"/>
                </a:cxn>
                <a:cxn ang="0">
                  <a:pos x="T10" y="T11"/>
                </a:cxn>
                <a:cxn ang="0">
                  <a:pos x="T12" y="T13"/>
                </a:cxn>
              </a:cxnLst>
              <a:rect l="0" t="0" r="r" b="b"/>
              <a:pathLst>
                <a:path w="162" h="199">
                  <a:moveTo>
                    <a:pt x="81" y="1"/>
                  </a:moveTo>
                  <a:cubicBezTo>
                    <a:pt x="54" y="1"/>
                    <a:pt x="27" y="1"/>
                    <a:pt x="0" y="0"/>
                  </a:cubicBezTo>
                  <a:cubicBezTo>
                    <a:pt x="0" y="118"/>
                    <a:pt x="0" y="118"/>
                    <a:pt x="0" y="118"/>
                  </a:cubicBezTo>
                  <a:cubicBezTo>
                    <a:pt x="0" y="162"/>
                    <a:pt x="36" y="199"/>
                    <a:pt x="81" y="199"/>
                  </a:cubicBezTo>
                  <a:cubicBezTo>
                    <a:pt x="126" y="199"/>
                    <a:pt x="162" y="162"/>
                    <a:pt x="162" y="118"/>
                  </a:cubicBezTo>
                  <a:cubicBezTo>
                    <a:pt x="162" y="0"/>
                    <a:pt x="162" y="0"/>
                    <a:pt x="162" y="0"/>
                  </a:cubicBezTo>
                  <a:cubicBezTo>
                    <a:pt x="135" y="1"/>
                    <a:pt x="108" y="1"/>
                    <a:pt x="8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4" name="Freeform 26">
              <a:extLst>
                <a:ext uri="{FF2B5EF4-FFF2-40B4-BE49-F238E27FC236}">
                  <a16:creationId xmlns:a16="http://schemas.microsoft.com/office/drawing/2014/main" xmlns="" id="{B0B510DC-F279-47E0-BB26-55D195E37E3B}"/>
                </a:ext>
              </a:extLst>
            </p:cNvPr>
            <p:cNvSpPr>
              <a:spLocks/>
            </p:cNvSpPr>
            <p:nvPr/>
          </p:nvSpPr>
          <p:spPr bwMode="auto">
            <a:xfrm>
              <a:off x="8943975" y="2646363"/>
              <a:ext cx="273050" cy="293688"/>
            </a:xfrm>
            <a:custGeom>
              <a:avLst/>
              <a:gdLst>
                <a:gd name="T0" fmla="*/ 61 w 224"/>
                <a:gd name="T1" fmla="*/ 0 h 241"/>
                <a:gd name="T2" fmla="*/ 15 w 224"/>
                <a:gd name="T3" fmla="*/ 133 h 241"/>
                <a:gd name="T4" fmla="*/ 64 w 224"/>
                <a:gd name="T5" fmla="*/ 236 h 241"/>
                <a:gd name="T6" fmla="*/ 91 w 224"/>
                <a:gd name="T7" fmla="*/ 241 h 241"/>
                <a:gd name="T8" fmla="*/ 167 w 224"/>
                <a:gd name="T9" fmla="*/ 187 h 241"/>
                <a:gd name="T10" fmla="*/ 224 w 224"/>
                <a:gd name="T11" fmla="*/ 23 h 241"/>
                <a:gd name="T12" fmla="*/ 61 w 224"/>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24" h="241">
                  <a:moveTo>
                    <a:pt x="61" y="0"/>
                  </a:moveTo>
                  <a:cubicBezTo>
                    <a:pt x="15" y="133"/>
                    <a:pt x="15" y="133"/>
                    <a:pt x="15" y="133"/>
                  </a:cubicBezTo>
                  <a:cubicBezTo>
                    <a:pt x="0" y="175"/>
                    <a:pt x="22" y="221"/>
                    <a:pt x="64" y="236"/>
                  </a:cubicBezTo>
                  <a:cubicBezTo>
                    <a:pt x="73" y="239"/>
                    <a:pt x="82" y="241"/>
                    <a:pt x="91" y="241"/>
                  </a:cubicBezTo>
                  <a:cubicBezTo>
                    <a:pt x="124" y="241"/>
                    <a:pt x="156" y="220"/>
                    <a:pt x="167" y="187"/>
                  </a:cubicBezTo>
                  <a:cubicBezTo>
                    <a:pt x="224" y="23"/>
                    <a:pt x="224" y="23"/>
                    <a:pt x="224" y="23"/>
                  </a:cubicBezTo>
                  <a:cubicBezTo>
                    <a:pt x="168" y="17"/>
                    <a:pt x="114" y="9"/>
                    <a:pt x="6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5" name="Freeform 27">
              <a:extLst>
                <a:ext uri="{FF2B5EF4-FFF2-40B4-BE49-F238E27FC236}">
                  <a16:creationId xmlns:a16="http://schemas.microsoft.com/office/drawing/2014/main" xmlns="" id="{9910297D-6B7C-4659-9024-907AAEA06271}"/>
                </a:ext>
              </a:extLst>
            </p:cNvPr>
            <p:cNvSpPr>
              <a:spLocks/>
            </p:cNvSpPr>
            <p:nvPr/>
          </p:nvSpPr>
          <p:spPr bwMode="auto">
            <a:xfrm>
              <a:off x="10118725" y="2646363"/>
              <a:ext cx="271463" cy="293688"/>
            </a:xfrm>
            <a:custGeom>
              <a:avLst/>
              <a:gdLst>
                <a:gd name="T0" fmla="*/ 209 w 224"/>
                <a:gd name="T1" fmla="*/ 133 h 241"/>
                <a:gd name="T2" fmla="*/ 163 w 224"/>
                <a:gd name="T3" fmla="*/ 0 h 241"/>
                <a:gd name="T4" fmla="*/ 0 w 224"/>
                <a:gd name="T5" fmla="*/ 23 h 241"/>
                <a:gd name="T6" fmla="*/ 57 w 224"/>
                <a:gd name="T7" fmla="*/ 187 h 241"/>
                <a:gd name="T8" fmla="*/ 133 w 224"/>
                <a:gd name="T9" fmla="*/ 241 h 241"/>
                <a:gd name="T10" fmla="*/ 160 w 224"/>
                <a:gd name="T11" fmla="*/ 236 h 241"/>
                <a:gd name="T12" fmla="*/ 209 w 224"/>
                <a:gd name="T13" fmla="*/ 133 h 241"/>
              </a:gdLst>
              <a:ahLst/>
              <a:cxnLst>
                <a:cxn ang="0">
                  <a:pos x="T0" y="T1"/>
                </a:cxn>
                <a:cxn ang="0">
                  <a:pos x="T2" y="T3"/>
                </a:cxn>
                <a:cxn ang="0">
                  <a:pos x="T4" y="T5"/>
                </a:cxn>
                <a:cxn ang="0">
                  <a:pos x="T6" y="T7"/>
                </a:cxn>
                <a:cxn ang="0">
                  <a:pos x="T8" y="T9"/>
                </a:cxn>
                <a:cxn ang="0">
                  <a:pos x="T10" y="T11"/>
                </a:cxn>
                <a:cxn ang="0">
                  <a:pos x="T12" y="T13"/>
                </a:cxn>
              </a:cxnLst>
              <a:rect l="0" t="0" r="r" b="b"/>
              <a:pathLst>
                <a:path w="224" h="241">
                  <a:moveTo>
                    <a:pt x="209" y="133"/>
                  </a:moveTo>
                  <a:cubicBezTo>
                    <a:pt x="163" y="0"/>
                    <a:pt x="163" y="0"/>
                    <a:pt x="163" y="0"/>
                  </a:cubicBezTo>
                  <a:cubicBezTo>
                    <a:pt x="110" y="9"/>
                    <a:pt x="56" y="17"/>
                    <a:pt x="0" y="23"/>
                  </a:cubicBezTo>
                  <a:cubicBezTo>
                    <a:pt x="57" y="187"/>
                    <a:pt x="57" y="187"/>
                    <a:pt x="57" y="187"/>
                  </a:cubicBezTo>
                  <a:cubicBezTo>
                    <a:pt x="68" y="220"/>
                    <a:pt x="100" y="241"/>
                    <a:pt x="133" y="241"/>
                  </a:cubicBezTo>
                  <a:cubicBezTo>
                    <a:pt x="142" y="241"/>
                    <a:pt x="151" y="239"/>
                    <a:pt x="160" y="236"/>
                  </a:cubicBezTo>
                  <a:cubicBezTo>
                    <a:pt x="202" y="221"/>
                    <a:pt x="224" y="175"/>
                    <a:pt x="209"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6" name="Freeform 28">
              <a:extLst>
                <a:ext uri="{FF2B5EF4-FFF2-40B4-BE49-F238E27FC236}">
                  <a16:creationId xmlns:a16="http://schemas.microsoft.com/office/drawing/2014/main" xmlns="" id="{8A5D25BD-8D77-4FA7-8518-42F5045D9B20}"/>
                </a:ext>
              </a:extLst>
            </p:cNvPr>
            <p:cNvSpPr>
              <a:spLocks/>
            </p:cNvSpPr>
            <p:nvPr/>
          </p:nvSpPr>
          <p:spPr bwMode="auto">
            <a:xfrm>
              <a:off x="8420100" y="1709738"/>
              <a:ext cx="2493963" cy="792163"/>
            </a:xfrm>
            <a:custGeom>
              <a:avLst/>
              <a:gdLst>
                <a:gd name="T0" fmla="*/ 1592 w 2048"/>
                <a:gd name="T1" fmla="*/ 3 h 651"/>
                <a:gd name="T2" fmla="*/ 1615 w 2048"/>
                <a:gd name="T3" fmla="*/ 163 h 651"/>
                <a:gd name="T4" fmla="*/ 1519 w 2048"/>
                <a:gd name="T5" fmla="*/ 311 h 651"/>
                <a:gd name="T6" fmla="*/ 1029 w 2048"/>
                <a:gd name="T7" fmla="*/ 409 h 651"/>
                <a:gd name="T8" fmla="*/ 539 w 2048"/>
                <a:gd name="T9" fmla="*/ 311 h 651"/>
                <a:gd name="T10" fmla="*/ 443 w 2048"/>
                <a:gd name="T11" fmla="*/ 163 h 651"/>
                <a:gd name="T12" fmla="*/ 466 w 2048"/>
                <a:gd name="T13" fmla="*/ 0 h 651"/>
                <a:gd name="T14" fmla="*/ 0 w 2048"/>
                <a:gd name="T15" fmla="*/ 301 h 651"/>
                <a:gd name="T16" fmla="*/ 335 w 2048"/>
                <a:gd name="T17" fmla="*/ 569 h 651"/>
                <a:gd name="T18" fmla="*/ 545 w 2048"/>
                <a:gd name="T19" fmla="*/ 615 h 651"/>
                <a:gd name="T20" fmla="*/ 709 w 2048"/>
                <a:gd name="T21" fmla="*/ 636 h 651"/>
                <a:gd name="T22" fmla="*/ 943 w 2048"/>
                <a:gd name="T23" fmla="*/ 650 h 651"/>
                <a:gd name="T24" fmla="*/ 1024 w 2048"/>
                <a:gd name="T25" fmla="*/ 651 h 651"/>
                <a:gd name="T26" fmla="*/ 1105 w 2048"/>
                <a:gd name="T27" fmla="*/ 650 h 651"/>
                <a:gd name="T28" fmla="*/ 1339 w 2048"/>
                <a:gd name="T29" fmla="*/ 636 h 651"/>
                <a:gd name="T30" fmla="*/ 1503 w 2048"/>
                <a:gd name="T31" fmla="*/ 615 h 651"/>
                <a:gd name="T32" fmla="*/ 1713 w 2048"/>
                <a:gd name="T33" fmla="*/ 569 h 651"/>
                <a:gd name="T34" fmla="*/ 2048 w 2048"/>
                <a:gd name="T35" fmla="*/ 301 h 651"/>
                <a:gd name="T36" fmla="*/ 1592 w 2048"/>
                <a:gd name="T37" fmla="*/ 3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48" h="651">
                  <a:moveTo>
                    <a:pt x="1592" y="3"/>
                  </a:moveTo>
                  <a:cubicBezTo>
                    <a:pt x="1607" y="54"/>
                    <a:pt x="1615" y="108"/>
                    <a:pt x="1615" y="163"/>
                  </a:cubicBezTo>
                  <a:cubicBezTo>
                    <a:pt x="1615" y="227"/>
                    <a:pt x="1577" y="285"/>
                    <a:pt x="1519" y="311"/>
                  </a:cubicBezTo>
                  <a:cubicBezTo>
                    <a:pt x="1510" y="315"/>
                    <a:pt x="1294" y="409"/>
                    <a:pt x="1029" y="409"/>
                  </a:cubicBezTo>
                  <a:cubicBezTo>
                    <a:pt x="763" y="409"/>
                    <a:pt x="548" y="315"/>
                    <a:pt x="539" y="311"/>
                  </a:cubicBezTo>
                  <a:cubicBezTo>
                    <a:pt x="481" y="285"/>
                    <a:pt x="443" y="227"/>
                    <a:pt x="443" y="163"/>
                  </a:cubicBezTo>
                  <a:cubicBezTo>
                    <a:pt x="443" y="107"/>
                    <a:pt x="451" y="53"/>
                    <a:pt x="466" y="0"/>
                  </a:cubicBezTo>
                  <a:cubicBezTo>
                    <a:pt x="250" y="44"/>
                    <a:pt x="0" y="131"/>
                    <a:pt x="0" y="301"/>
                  </a:cubicBezTo>
                  <a:cubicBezTo>
                    <a:pt x="0" y="415"/>
                    <a:pt x="113" y="506"/>
                    <a:pt x="335" y="569"/>
                  </a:cubicBezTo>
                  <a:cubicBezTo>
                    <a:pt x="399" y="587"/>
                    <a:pt x="469" y="603"/>
                    <a:pt x="545" y="615"/>
                  </a:cubicBezTo>
                  <a:cubicBezTo>
                    <a:pt x="598" y="624"/>
                    <a:pt x="653" y="631"/>
                    <a:pt x="709" y="636"/>
                  </a:cubicBezTo>
                  <a:cubicBezTo>
                    <a:pt x="784" y="644"/>
                    <a:pt x="863" y="648"/>
                    <a:pt x="943" y="650"/>
                  </a:cubicBezTo>
                  <a:cubicBezTo>
                    <a:pt x="970" y="651"/>
                    <a:pt x="997" y="651"/>
                    <a:pt x="1024" y="651"/>
                  </a:cubicBezTo>
                  <a:cubicBezTo>
                    <a:pt x="1051" y="651"/>
                    <a:pt x="1078" y="651"/>
                    <a:pt x="1105" y="650"/>
                  </a:cubicBezTo>
                  <a:cubicBezTo>
                    <a:pt x="1185" y="648"/>
                    <a:pt x="1264" y="644"/>
                    <a:pt x="1339" y="636"/>
                  </a:cubicBezTo>
                  <a:cubicBezTo>
                    <a:pt x="1395" y="631"/>
                    <a:pt x="1450" y="624"/>
                    <a:pt x="1503" y="615"/>
                  </a:cubicBezTo>
                  <a:cubicBezTo>
                    <a:pt x="1579" y="603"/>
                    <a:pt x="1649" y="587"/>
                    <a:pt x="1713" y="569"/>
                  </a:cubicBezTo>
                  <a:cubicBezTo>
                    <a:pt x="1935" y="506"/>
                    <a:pt x="2048" y="415"/>
                    <a:pt x="2048" y="301"/>
                  </a:cubicBezTo>
                  <a:cubicBezTo>
                    <a:pt x="2048" y="133"/>
                    <a:pt x="1804" y="46"/>
                    <a:pt x="159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7" name="Freeform 29">
              <a:extLst>
                <a:ext uri="{FF2B5EF4-FFF2-40B4-BE49-F238E27FC236}">
                  <a16:creationId xmlns:a16="http://schemas.microsoft.com/office/drawing/2014/main" xmlns="" id="{FD8E41F9-6AE2-47B7-BA62-C27EDC1A42C1}"/>
                </a:ext>
              </a:extLst>
            </p:cNvPr>
            <p:cNvSpPr>
              <a:spLocks/>
            </p:cNvSpPr>
            <p:nvPr/>
          </p:nvSpPr>
          <p:spPr bwMode="auto">
            <a:xfrm>
              <a:off x="9156700" y="1390651"/>
              <a:ext cx="1033463" cy="620713"/>
            </a:xfrm>
            <a:custGeom>
              <a:avLst/>
              <a:gdLst>
                <a:gd name="T0" fmla="*/ 807 w 848"/>
                <a:gd name="T1" fmla="*/ 243 h 509"/>
                <a:gd name="T2" fmla="*/ 766 w 848"/>
                <a:gd name="T3" fmla="*/ 173 h 509"/>
                <a:gd name="T4" fmla="*/ 710 w 848"/>
                <a:gd name="T5" fmla="*/ 111 h 509"/>
                <a:gd name="T6" fmla="*/ 424 w 848"/>
                <a:gd name="T7" fmla="*/ 0 h 509"/>
                <a:gd name="T8" fmla="*/ 139 w 848"/>
                <a:gd name="T9" fmla="*/ 111 h 509"/>
                <a:gd name="T10" fmla="*/ 83 w 848"/>
                <a:gd name="T11" fmla="*/ 172 h 509"/>
                <a:gd name="T12" fmla="*/ 41 w 848"/>
                <a:gd name="T13" fmla="*/ 242 h 509"/>
                <a:gd name="T14" fmla="*/ 0 w 848"/>
                <a:gd name="T15" fmla="*/ 424 h 509"/>
                <a:gd name="T16" fmla="*/ 424 w 848"/>
                <a:gd name="T17" fmla="*/ 509 h 509"/>
                <a:gd name="T18" fmla="*/ 848 w 848"/>
                <a:gd name="T19" fmla="*/ 424 h 509"/>
                <a:gd name="T20" fmla="*/ 807 w 848"/>
                <a:gd name="T21" fmla="*/ 243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8" h="509">
                  <a:moveTo>
                    <a:pt x="807" y="243"/>
                  </a:moveTo>
                  <a:cubicBezTo>
                    <a:pt x="796" y="219"/>
                    <a:pt x="782" y="195"/>
                    <a:pt x="766" y="173"/>
                  </a:cubicBezTo>
                  <a:cubicBezTo>
                    <a:pt x="749" y="151"/>
                    <a:pt x="730" y="130"/>
                    <a:pt x="710" y="111"/>
                  </a:cubicBezTo>
                  <a:cubicBezTo>
                    <a:pt x="635" y="42"/>
                    <a:pt x="534" y="0"/>
                    <a:pt x="424" y="0"/>
                  </a:cubicBezTo>
                  <a:cubicBezTo>
                    <a:pt x="314" y="0"/>
                    <a:pt x="214" y="42"/>
                    <a:pt x="139" y="111"/>
                  </a:cubicBezTo>
                  <a:cubicBezTo>
                    <a:pt x="118" y="129"/>
                    <a:pt x="100" y="150"/>
                    <a:pt x="83" y="172"/>
                  </a:cubicBezTo>
                  <a:cubicBezTo>
                    <a:pt x="67" y="194"/>
                    <a:pt x="53" y="217"/>
                    <a:pt x="41" y="242"/>
                  </a:cubicBezTo>
                  <a:cubicBezTo>
                    <a:pt x="15" y="297"/>
                    <a:pt x="0" y="359"/>
                    <a:pt x="0" y="424"/>
                  </a:cubicBezTo>
                  <a:cubicBezTo>
                    <a:pt x="0" y="424"/>
                    <a:pt x="190" y="509"/>
                    <a:pt x="424" y="509"/>
                  </a:cubicBezTo>
                  <a:cubicBezTo>
                    <a:pt x="658" y="509"/>
                    <a:pt x="848" y="424"/>
                    <a:pt x="848" y="424"/>
                  </a:cubicBezTo>
                  <a:cubicBezTo>
                    <a:pt x="848" y="359"/>
                    <a:pt x="833" y="298"/>
                    <a:pt x="807" y="2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18" name="Group 76">
            <a:extLst>
              <a:ext uri="{FF2B5EF4-FFF2-40B4-BE49-F238E27FC236}">
                <a16:creationId xmlns:a16="http://schemas.microsoft.com/office/drawing/2014/main" xmlns="" id="{5B6CC64B-6D35-44B5-9C98-FDFD5615A078}"/>
              </a:ext>
            </a:extLst>
          </p:cNvPr>
          <p:cNvGrpSpPr/>
          <p:nvPr/>
        </p:nvGrpSpPr>
        <p:grpSpPr>
          <a:xfrm>
            <a:off x="7187194" y="5141245"/>
            <a:ext cx="409797" cy="251597"/>
            <a:chOff x="6411913" y="1622425"/>
            <a:chExt cx="1023937" cy="628651"/>
          </a:xfrm>
          <a:solidFill>
            <a:srgbClr val="FFFFFF"/>
          </a:solidFill>
        </p:grpSpPr>
        <p:sp>
          <p:nvSpPr>
            <p:cNvPr id="19" name="Freeform 21">
              <a:extLst>
                <a:ext uri="{FF2B5EF4-FFF2-40B4-BE49-F238E27FC236}">
                  <a16:creationId xmlns:a16="http://schemas.microsoft.com/office/drawing/2014/main" xmlns="" id="{9F349DBC-6E52-4345-A4A0-AE518ECE3508}"/>
                </a:ext>
              </a:extLst>
            </p:cNvPr>
            <p:cNvSpPr>
              <a:spLocks/>
            </p:cNvSpPr>
            <p:nvPr/>
          </p:nvSpPr>
          <p:spPr bwMode="auto">
            <a:xfrm>
              <a:off x="6648450" y="2005013"/>
              <a:ext cx="550862" cy="246063"/>
            </a:xfrm>
            <a:custGeom>
              <a:avLst/>
              <a:gdLst>
                <a:gd name="T0" fmla="*/ 622 w 1100"/>
                <a:gd name="T1" fmla="*/ 159 h 493"/>
                <a:gd name="T2" fmla="*/ 550 w 1100"/>
                <a:gd name="T3" fmla="*/ 171 h 493"/>
                <a:gd name="T4" fmla="*/ 478 w 1100"/>
                <a:gd name="T5" fmla="*/ 159 h 493"/>
                <a:gd name="T6" fmla="*/ 0 w 1100"/>
                <a:gd name="T7" fmla="*/ 0 h 493"/>
                <a:gd name="T8" fmla="*/ 0 w 1100"/>
                <a:gd name="T9" fmla="*/ 259 h 493"/>
                <a:gd name="T10" fmla="*/ 52 w 1100"/>
                <a:gd name="T11" fmla="*/ 331 h 493"/>
                <a:gd name="T12" fmla="*/ 526 w 1100"/>
                <a:gd name="T13" fmla="*/ 489 h 493"/>
                <a:gd name="T14" fmla="*/ 550 w 1100"/>
                <a:gd name="T15" fmla="*/ 493 h 493"/>
                <a:gd name="T16" fmla="*/ 574 w 1100"/>
                <a:gd name="T17" fmla="*/ 489 h 493"/>
                <a:gd name="T18" fmla="*/ 1048 w 1100"/>
                <a:gd name="T19" fmla="*/ 331 h 493"/>
                <a:gd name="T20" fmla="*/ 1100 w 1100"/>
                <a:gd name="T21" fmla="*/ 259 h 493"/>
                <a:gd name="T22" fmla="*/ 1100 w 1100"/>
                <a:gd name="T23" fmla="*/ 0 h 493"/>
                <a:gd name="T24" fmla="*/ 622 w 1100"/>
                <a:gd name="T25" fmla="*/ 159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0" h="493">
                  <a:moveTo>
                    <a:pt x="622" y="159"/>
                  </a:moveTo>
                  <a:cubicBezTo>
                    <a:pt x="599" y="167"/>
                    <a:pt x="575" y="171"/>
                    <a:pt x="550" y="171"/>
                  </a:cubicBezTo>
                  <a:cubicBezTo>
                    <a:pt x="525" y="171"/>
                    <a:pt x="501" y="167"/>
                    <a:pt x="478" y="159"/>
                  </a:cubicBezTo>
                  <a:cubicBezTo>
                    <a:pt x="0" y="0"/>
                    <a:pt x="0" y="0"/>
                    <a:pt x="0" y="0"/>
                  </a:cubicBezTo>
                  <a:cubicBezTo>
                    <a:pt x="0" y="259"/>
                    <a:pt x="0" y="259"/>
                    <a:pt x="0" y="259"/>
                  </a:cubicBezTo>
                  <a:cubicBezTo>
                    <a:pt x="0" y="292"/>
                    <a:pt x="21" y="321"/>
                    <a:pt x="52" y="331"/>
                  </a:cubicBezTo>
                  <a:cubicBezTo>
                    <a:pt x="526" y="489"/>
                    <a:pt x="526" y="489"/>
                    <a:pt x="526" y="489"/>
                  </a:cubicBezTo>
                  <a:cubicBezTo>
                    <a:pt x="534" y="492"/>
                    <a:pt x="542" y="493"/>
                    <a:pt x="550" y="493"/>
                  </a:cubicBezTo>
                  <a:cubicBezTo>
                    <a:pt x="558" y="493"/>
                    <a:pt x="566" y="492"/>
                    <a:pt x="574" y="489"/>
                  </a:cubicBezTo>
                  <a:cubicBezTo>
                    <a:pt x="1048" y="331"/>
                    <a:pt x="1048" y="331"/>
                    <a:pt x="1048" y="331"/>
                  </a:cubicBezTo>
                  <a:cubicBezTo>
                    <a:pt x="1079" y="321"/>
                    <a:pt x="1100" y="292"/>
                    <a:pt x="1100" y="259"/>
                  </a:cubicBezTo>
                  <a:cubicBezTo>
                    <a:pt x="1100" y="0"/>
                    <a:pt x="1100" y="0"/>
                    <a:pt x="1100" y="0"/>
                  </a:cubicBezTo>
                  <a:lnTo>
                    <a:pt x="622" y="1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20" name="Freeform 22">
              <a:extLst>
                <a:ext uri="{FF2B5EF4-FFF2-40B4-BE49-F238E27FC236}">
                  <a16:creationId xmlns:a16="http://schemas.microsoft.com/office/drawing/2014/main" xmlns="" id="{069A3CBE-294C-44E7-A38A-9D3DBFDF62FC}"/>
                </a:ext>
              </a:extLst>
            </p:cNvPr>
            <p:cNvSpPr>
              <a:spLocks/>
            </p:cNvSpPr>
            <p:nvPr/>
          </p:nvSpPr>
          <p:spPr bwMode="auto">
            <a:xfrm>
              <a:off x="6411913" y="1622425"/>
              <a:ext cx="1023937" cy="457200"/>
            </a:xfrm>
            <a:custGeom>
              <a:avLst/>
              <a:gdLst>
                <a:gd name="T0" fmla="*/ 1996 w 2048"/>
                <a:gd name="T1" fmla="*/ 320 h 915"/>
                <a:gd name="T2" fmla="*/ 1048 w 2048"/>
                <a:gd name="T3" fmla="*/ 4 h 915"/>
                <a:gd name="T4" fmla="*/ 1024 w 2048"/>
                <a:gd name="T5" fmla="*/ 0 h 915"/>
                <a:gd name="T6" fmla="*/ 1000 w 2048"/>
                <a:gd name="T7" fmla="*/ 4 h 915"/>
                <a:gd name="T8" fmla="*/ 52 w 2048"/>
                <a:gd name="T9" fmla="*/ 320 h 915"/>
                <a:gd name="T10" fmla="*/ 0 w 2048"/>
                <a:gd name="T11" fmla="*/ 392 h 915"/>
                <a:gd name="T12" fmla="*/ 52 w 2048"/>
                <a:gd name="T13" fmla="*/ 464 h 915"/>
                <a:gd name="T14" fmla="*/ 474 w 2048"/>
                <a:gd name="T15" fmla="*/ 605 h 915"/>
                <a:gd name="T16" fmla="*/ 1000 w 2048"/>
                <a:gd name="T17" fmla="*/ 780 h 915"/>
                <a:gd name="T18" fmla="*/ 1024 w 2048"/>
                <a:gd name="T19" fmla="*/ 784 h 915"/>
                <a:gd name="T20" fmla="*/ 1048 w 2048"/>
                <a:gd name="T21" fmla="*/ 780 h 915"/>
                <a:gd name="T22" fmla="*/ 1574 w 2048"/>
                <a:gd name="T23" fmla="*/ 605 h 915"/>
                <a:gd name="T24" fmla="*/ 1896 w 2048"/>
                <a:gd name="T25" fmla="*/ 497 h 915"/>
                <a:gd name="T26" fmla="*/ 1896 w 2048"/>
                <a:gd name="T27" fmla="*/ 840 h 915"/>
                <a:gd name="T28" fmla="*/ 1972 w 2048"/>
                <a:gd name="T29" fmla="*/ 915 h 915"/>
                <a:gd name="T30" fmla="*/ 2048 w 2048"/>
                <a:gd name="T31" fmla="*/ 840 h 915"/>
                <a:gd name="T32" fmla="*/ 2048 w 2048"/>
                <a:gd name="T33" fmla="*/ 392 h 915"/>
                <a:gd name="T34" fmla="*/ 1996 w 2048"/>
                <a:gd name="T35" fmla="*/ 320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48" h="915">
                  <a:moveTo>
                    <a:pt x="1996" y="320"/>
                  </a:moveTo>
                  <a:cubicBezTo>
                    <a:pt x="1048" y="4"/>
                    <a:pt x="1048" y="4"/>
                    <a:pt x="1048" y="4"/>
                  </a:cubicBezTo>
                  <a:cubicBezTo>
                    <a:pt x="1040" y="1"/>
                    <a:pt x="1032" y="0"/>
                    <a:pt x="1024" y="0"/>
                  </a:cubicBezTo>
                  <a:cubicBezTo>
                    <a:pt x="1016" y="0"/>
                    <a:pt x="1008" y="1"/>
                    <a:pt x="1000" y="4"/>
                  </a:cubicBezTo>
                  <a:cubicBezTo>
                    <a:pt x="52" y="320"/>
                    <a:pt x="52" y="320"/>
                    <a:pt x="52" y="320"/>
                  </a:cubicBezTo>
                  <a:cubicBezTo>
                    <a:pt x="21" y="330"/>
                    <a:pt x="0" y="359"/>
                    <a:pt x="0" y="392"/>
                  </a:cubicBezTo>
                  <a:cubicBezTo>
                    <a:pt x="0" y="425"/>
                    <a:pt x="21" y="454"/>
                    <a:pt x="52" y="464"/>
                  </a:cubicBezTo>
                  <a:cubicBezTo>
                    <a:pt x="474" y="605"/>
                    <a:pt x="474" y="605"/>
                    <a:pt x="474" y="605"/>
                  </a:cubicBezTo>
                  <a:cubicBezTo>
                    <a:pt x="1000" y="780"/>
                    <a:pt x="1000" y="780"/>
                    <a:pt x="1000" y="780"/>
                  </a:cubicBezTo>
                  <a:cubicBezTo>
                    <a:pt x="1008" y="783"/>
                    <a:pt x="1016" y="784"/>
                    <a:pt x="1024" y="784"/>
                  </a:cubicBezTo>
                  <a:cubicBezTo>
                    <a:pt x="1032" y="784"/>
                    <a:pt x="1040" y="783"/>
                    <a:pt x="1048" y="780"/>
                  </a:cubicBezTo>
                  <a:cubicBezTo>
                    <a:pt x="1574" y="605"/>
                    <a:pt x="1574" y="605"/>
                    <a:pt x="1574" y="605"/>
                  </a:cubicBezTo>
                  <a:cubicBezTo>
                    <a:pt x="1896" y="497"/>
                    <a:pt x="1896" y="497"/>
                    <a:pt x="1896" y="497"/>
                  </a:cubicBezTo>
                  <a:cubicBezTo>
                    <a:pt x="1896" y="840"/>
                    <a:pt x="1896" y="840"/>
                    <a:pt x="1896" y="840"/>
                  </a:cubicBezTo>
                  <a:cubicBezTo>
                    <a:pt x="1896" y="881"/>
                    <a:pt x="1930" y="915"/>
                    <a:pt x="1972" y="915"/>
                  </a:cubicBezTo>
                  <a:cubicBezTo>
                    <a:pt x="2014" y="915"/>
                    <a:pt x="2048" y="881"/>
                    <a:pt x="2048" y="840"/>
                  </a:cubicBezTo>
                  <a:cubicBezTo>
                    <a:pt x="2048" y="392"/>
                    <a:pt x="2048" y="392"/>
                    <a:pt x="2048" y="392"/>
                  </a:cubicBezTo>
                  <a:cubicBezTo>
                    <a:pt x="2048" y="359"/>
                    <a:pt x="2027" y="330"/>
                    <a:pt x="1996" y="3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pic>
        <p:nvPicPr>
          <p:cNvPr id="21" name="图片 20" descr="卡通人物&#10;&#10;低可信度描述已自动生成">
            <a:extLst>
              <a:ext uri="{FF2B5EF4-FFF2-40B4-BE49-F238E27FC236}">
                <a16:creationId xmlns:a16="http://schemas.microsoft.com/office/drawing/2014/main" xmlns="" id="{C543849B-0021-4B51-8B43-AD3A833C9D6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34632" y="3861830"/>
            <a:ext cx="578868" cy="515178"/>
          </a:xfrm>
          <a:prstGeom prst="rect">
            <a:avLst/>
          </a:prstGeom>
        </p:spPr>
      </p:pic>
      <p:sp>
        <p:nvSpPr>
          <p:cNvPr id="22" name="文本框 21">
            <a:extLst>
              <a:ext uri="{FF2B5EF4-FFF2-40B4-BE49-F238E27FC236}">
                <a16:creationId xmlns:a16="http://schemas.microsoft.com/office/drawing/2014/main" xmlns="" id="{77CFB02B-2311-4702-981C-62C1D14F1831}"/>
              </a:ext>
            </a:extLst>
          </p:cNvPr>
          <p:cNvSpPr txBox="1"/>
          <p:nvPr/>
        </p:nvSpPr>
        <p:spPr>
          <a:xfrm>
            <a:off x="4962680" y="4443430"/>
            <a:ext cx="2266639" cy="867930"/>
          </a:xfrm>
          <a:prstGeom prst="rect">
            <a:avLst/>
          </a:prstGeom>
        </p:spPr>
        <p:txBody>
          <a:bodyPr wrap="square">
            <a:spAutoFit/>
          </a:bodyPr>
          <a:lstStyle>
            <a:defPPr>
              <a:defRPr lang="zh-CN"/>
            </a:defPPr>
            <a:lvl1pPr algn="ctr">
              <a:lnSpc>
                <a:spcPct val="120000"/>
              </a:lnSpc>
              <a:defRPr sz="6600">
                <a:gradFill>
                  <a:gsLst>
                    <a:gs pos="0">
                      <a:schemeClr val="accent1">
                        <a:lumMod val="90000"/>
                        <a:lumOff val="10000"/>
                      </a:schemeClr>
                    </a:gs>
                    <a:gs pos="100000">
                      <a:schemeClr val="accent1"/>
                    </a:gs>
                  </a:gsLst>
                  <a:lin ang="5400000" scaled="1"/>
                </a:gradFill>
                <a:latin typeface="思源宋体 CN Heavy" panose="02020900000000000000" pitchFamily="18" charset="-122"/>
                <a:ea typeface="思源宋体 CN Heavy" panose="02020900000000000000" pitchFamily="18" charset="-122"/>
              </a:defRPr>
            </a:lvl1pPr>
          </a:lstStyle>
          <a:p>
            <a:pPr>
              <a:lnSpc>
                <a:spcPct val="90000"/>
              </a:lnSpc>
            </a:pPr>
            <a:r>
              <a:rPr lang="zh-CN" altLang="en-US" sz="2800" dirty="0">
                <a:latin typeface="+mn-lt"/>
                <a:ea typeface="+mn-ea"/>
                <a:cs typeface="+mn-ea"/>
                <a:sym typeface="+mn-lt"/>
              </a:rPr>
              <a:t>光辉的</a:t>
            </a:r>
            <a:endParaRPr lang="en-US" altLang="zh-CN" sz="2800" dirty="0">
              <a:latin typeface="+mn-lt"/>
              <a:ea typeface="+mn-ea"/>
              <a:cs typeface="+mn-ea"/>
              <a:sym typeface="+mn-lt"/>
            </a:endParaRPr>
          </a:p>
          <a:p>
            <a:pPr>
              <a:lnSpc>
                <a:spcPct val="90000"/>
              </a:lnSpc>
            </a:pPr>
            <a:r>
              <a:rPr lang="zh-CN" altLang="en-US" sz="2800" dirty="0">
                <a:latin typeface="+mn-lt"/>
                <a:ea typeface="+mn-ea"/>
                <a:cs typeface="+mn-ea"/>
                <a:sym typeface="+mn-lt"/>
              </a:rPr>
              <a:t>历程概括</a:t>
            </a:r>
          </a:p>
        </p:txBody>
      </p:sp>
      <p:sp>
        <p:nvSpPr>
          <p:cNvPr id="23" name="矩形 22">
            <a:extLst>
              <a:ext uri="{FF2B5EF4-FFF2-40B4-BE49-F238E27FC236}">
                <a16:creationId xmlns:a16="http://schemas.microsoft.com/office/drawing/2014/main" xmlns="" id="{8A574038-D1B7-4532-BA83-B8C51B2E02A2}"/>
              </a:ext>
            </a:extLst>
          </p:cNvPr>
          <p:cNvSpPr/>
          <p:nvPr/>
        </p:nvSpPr>
        <p:spPr>
          <a:xfrm>
            <a:off x="1592968" y="1986857"/>
            <a:ext cx="9006060" cy="609398"/>
          </a:xfrm>
          <a:prstGeom prst="rect">
            <a:avLst/>
          </a:prstGeom>
        </p:spPr>
        <p:txBody>
          <a:bodyPr wrap="square">
            <a:spAutoFit/>
          </a:bodyPr>
          <a:lstStyle/>
          <a:p>
            <a:pPr lvl="0" algn="ctr">
              <a:lnSpc>
                <a:spcPct val="120000"/>
              </a:lnSpc>
              <a:buClr>
                <a:schemeClr val="accent1"/>
              </a:buClr>
              <a:defRPr/>
            </a:pPr>
            <a:r>
              <a:rPr lang="zh-CN" altLang="en-US" sz="1400" dirty="0">
                <a:solidFill>
                  <a:prstClr val="black"/>
                </a:solidFill>
                <a:cs typeface="+mn-ea"/>
                <a:sym typeface="+mn-lt"/>
              </a:rPr>
              <a:t>我们党进行的一切奋斗，无论是革命战争年代浴血奋战推翻“三座大山”，还是和平建设时期建立社会主义制度，进行社会主义革命、建设和改革，归根到底都是为了实现好、维护好、发展好最广大人民的根本利益</a:t>
            </a:r>
          </a:p>
        </p:txBody>
      </p:sp>
      <p:sp>
        <p:nvSpPr>
          <p:cNvPr id="24" name="文本框 23">
            <a:extLst>
              <a:ext uri="{FF2B5EF4-FFF2-40B4-BE49-F238E27FC236}">
                <a16:creationId xmlns:a16="http://schemas.microsoft.com/office/drawing/2014/main" xmlns="" id="{D9D3DB7A-D301-41C5-909A-AD24731968EB}"/>
              </a:ext>
            </a:extLst>
          </p:cNvPr>
          <p:cNvSpPr txBox="1"/>
          <p:nvPr/>
        </p:nvSpPr>
        <p:spPr>
          <a:xfrm>
            <a:off x="4045578" y="1540089"/>
            <a:ext cx="4100841" cy="434799"/>
          </a:xfrm>
          <a:prstGeom prst="rect">
            <a:avLst/>
          </a:prstGeom>
        </p:spPr>
        <p:txBody>
          <a:bodyPr wrap="square">
            <a:spAutoFit/>
          </a:bodyPr>
          <a:lstStyle>
            <a:defPPr>
              <a:defRPr lang="zh-CN"/>
            </a:defPPr>
            <a:lvl1pPr algn="ctr">
              <a:lnSpc>
                <a:spcPct val="120000"/>
              </a:lnSpc>
              <a:defRPr sz="6600">
                <a:gradFill>
                  <a:gsLst>
                    <a:gs pos="0">
                      <a:schemeClr val="accent1">
                        <a:lumMod val="90000"/>
                        <a:lumOff val="10000"/>
                      </a:schemeClr>
                    </a:gs>
                    <a:gs pos="100000">
                      <a:schemeClr val="accent1"/>
                    </a:gs>
                  </a:gsLst>
                  <a:lin ang="5400000" scaled="1"/>
                </a:gradFill>
                <a:latin typeface="思源宋体 CN Heavy" panose="02020900000000000000" pitchFamily="18" charset="-122"/>
                <a:ea typeface="思源宋体 CN Heavy" panose="02020900000000000000" pitchFamily="18" charset="-122"/>
              </a:defRPr>
            </a:lvl1pPr>
          </a:lstStyle>
          <a:p>
            <a:r>
              <a:rPr lang="zh-CN" altLang="en-US" sz="2000" dirty="0">
                <a:latin typeface="+mn-lt"/>
                <a:ea typeface="+mn-ea"/>
                <a:cs typeface="+mn-ea"/>
                <a:sym typeface="+mn-lt"/>
              </a:rPr>
              <a:t>进行社会主义革命、建设和改革</a:t>
            </a:r>
          </a:p>
        </p:txBody>
      </p:sp>
      <p:sp>
        <p:nvSpPr>
          <p:cNvPr id="25" name="矩形 24">
            <a:extLst>
              <a:ext uri="{FF2B5EF4-FFF2-40B4-BE49-F238E27FC236}">
                <a16:creationId xmlns:a16="http://schemas.microsoft.com/office/drawing/2014/main" xmlns="" id="{6DD8B5DB-4847-4581-BE0C-6C95748387BD}"/>
              </a:ext>
            </a:extLst>
          </p:cNvPr>
          <p:cNvSpPr/>
          <p:nvPr/>
        </p:nvSpPr>
        <p:spPr>
          <a:xfrm>
            <a:off x="7931126" y="4729727"/>
            <a:ext cx="3460774" cy="867930"/>
          </a:xfrm>
          <a:prstGeom prst="rect">
            <a:avLst/>
          </a:prstGeom>
        </p:spPr>
        <p:txBody>
          <a:bodyPr wrap="square">
            <a:spAutoFit/>
          </a:bodyPr>
          <a:lstStyle/>
          <a:p>
            <a:pPr lvl="0">
              <a:lnSpc>
                <a:spcPct val="120000"/>
              </a:lnSpc>
              <a:buClr>
                <a:schemeClr val="accent1"/>
              </a:buClr>
              <a:defRPr/>
            </a:pPr>
            <a:r>
              <a:rPr lang="zh-CN" altLang="en-US" sz="1400" dirty="0">
                <a:solidFill>
                  <a:prstClr val="black"/>
                </a:solidFill>
                <a:cs typeface="+mn-ea"/>
                <a:sym typeface="+mn-lt"/>
              </a:rPr>
              <a:t>近</a:t>
            </a:r>
            <a:r>
              <a:rPr lang="en-US" altLang="zh-CN" sz="1400" dirty="0">
                <a:solidFill>
                  <a:prstClr val="black"/>
                </a:solidFill>
                <a:cs typeface="+mn-ea"/>
                <a:sym typeface="+mn-lt"/>
              </a:rPr>
              <a:t>100</a:t>
            </a:r>
            <a:r>
              <a:rPr lang="zh-CN" altLang="en-US" sz="1400" dirty="0">
                <a:solidFill>
                  <a:prstClr val="black"/>
                </a:solidFill>
                <a:cs typeface="+mn-ea"/>
                <a:sym typeface="+mn-lt"/>
              </a:rPr>
              <a:t>年来，中国共产党人为了人民的利益，始终坚持吃苦在前、奉献在前，不惧流血流汗，乃至牺牲宝贵的生命</a:t>
            </a:r>
          </a:p>
        </p:txBody>
      </p:sp>
      <p:sp>
        <p:nvSpPr>
          <p:cNvPr id="26" name="文本框 25">
            <a:extLst>
              <a:ext uri="{FF2B5EF4-FFF2-40B4-BE49-F238E27FC236}">
                <a16:creationId xmlns:a16="http://schemas.microsoft.com/office/drawing/2014/main" xmlns="" id="{657B65A2-FF12-4807-8CA3-0E56EF08526A}"/>
              </a:ext>
            </a:extLst>
          </p:cNvPr>
          <p:cNvSpPr txBox="1"/>
          <p:nvPr/>
        </p:nvSpPr>
        <p:spPr>
          <a:xfrm>
            <a:off x="7931127" y="3874883"/>
            <a:ext cx="2946424" cy="830997"/>
          </a:xfrm>
          <a:prstGeom prst="rect">
            <a:avLst/>
          </a:prstGeom>
        </p:spPr>
        <p:txBody>
          <a:bodyPr wrap="square">
            <a:spAutoFit/>
          </a:bodyPr>
          <a:lstStyle>
            <a:defPPr>
              <a:defRPr lang="zh-CN"/>
            </a:defPPr>
            <a:lvl1pPr algn="ctr">
              <a:lnSpc>
                <a:spcPct val="120000"/>
              </a:lnSpc>
              <a:defRPr sz="6600">
                <a:gradFill>
                  <a:gsLst>
                    <a:gs pos="0">
                      <a:schemeClr val="accent1">
                        <a:lumMod val="90000"/>
                        <a:lumOff val="10000"/>
                      </a:schemeClr>
                    </a:gs>
                    <a:gs pos="100000">
                      <a:schemeClr val="accent1"/>
                    </a:gs>
                  </a:gsLst>
                  <a:lin ang="5400000" scaled="1"/>
                </a:gradFill>
                <a:latin typeface="思源宋体 CN Heavy" panose="02020900000000000000" pitchFamily="18" charset="-122"/>
                <a:ea typeface="思源宋体 CN Heavy" panose="02020900000000000000" pitchFamily="18" charset="-122"/>
              </a:defRPr>
            </a:lvl1pPr>
          </a:lstStyle>
          <a:p>
            <a:pPr algn="l"/>
            <a:r>
              <a:rPr lang="zh-CN" altLang="en-US" sz="2000" dirty="0">
                <a:latin typeface="+mn-lt"/>
                <a:ea typeface="+mn-ea"/>
                <a:cs typeface="+mn-ea"/>
                <a:sym typeface="+mn-lt"/>
              </a:rPr>
              <a:t>不惧流血流汗，乃至牺牲宝贵的生命</a:t>
            </a:r>
          </a:p>
        </p:txBody>
      </p:sp>
      <p:sp>
        <p:nvSpPr>
          <p:cNvPr id="31" name="矩形 30">
            <a:extLst>
              <a:ext uri="{FF2B5EF4-FFF2-40B4-BE49-F238E27FC236}">
                <a16:creationId xmlns:a16="http://schemas.microsoft.com/office/drawing/2014/main" xmlns="" id="{CC9B9E5D-F724-459A-BCC2-7B40CA52FFB0}"/>
              </a:ext>
            </a:extLst>
          </p:cNvPr>
          <p:cNvSpPr/>
          <p:nvPr/>
        </p:nvSpPr>
        <p:spPr>
          <a:xfrm>
            <a:off x="1163638" y="4729727"/>
            <a:ext cx="3210454" cy="867930"/>
          </a:xfrm>
          <a:prstGeom prst="rect">
            <a:avLst/>
          </a:prstGeom>
        </p:spPr>
        <p:txBody>
          <a:bodyPr wrap="square">
            <a:spAutoFit/>
          </a:bodyPr>
          <a:lstStyle/>
          <a:p>
            <a:pPr lvl="0" algn="r">
              <a:lnSpc>
                <a:spcPct val="120000"/>
              </a:lnSpc>
              <a:buClr>
                <a:schemeClr val="accent1"/>
              </a:buClr>
              <a:defRPr/>
            </a:pPr>
            <a:r>
              <a:rPr lang="zh-CN" altLang="en-US" sz="1400" dirty="0">
                <a:solidFill>
                  <a:prstClr val="black"/>
                </a:solidFill>
                <a:cs typeface="+mn-ea"/>
                <a:sym typeface="+mn-lt"/>
              </a:rPr>
              <a:t>第一届中央监察委员会</a:t>
            </a:r>
            <a:r>
              <a:rPr lang="en-US" altLang="zh-CN" sz="1400" dirty="0">
                <a:solidFill>
                  <a:prstClr val="black"/>
                </a:solidFill>
                <a:cs typeface="+mn-ea"/>
                <a:sym typeface="+mn-lt"/>
              </a:rPr>
              <a:t>10</a:t>
            </a:r>
            <a:r>
              <a:rPr lang="zh-CN" altLang="en-US" sz="1400" dirty="0">
                <a:solidFill>
                  <a:prstClr val="black"/>
                </a:solidFill>
                <a:cs typeface="+mn-ea"/>
                <a:sym typeface="+mn-lt"/>
              </a:rPr>
              <a:t>名委员和候补委员中，</a:t>
            </a:r>
            <a:r>
              <a:rPr lang="en-US" altLang="zh-CN" sz="1400" dirty="0">
                <a:solidFill>
                  <a:prstClr val="black"/>
                </a:solidFill>
                <a:cs typeface="+mn-ea"/>
                <a:sym typeface="+mn-lt"/>
              </a:rPr>
              <a:t>8</a:t>
            </a:r>
            <a:r>
              <a:rPr lang="zh-CN" altLang="en-US" sz="1400" dirty="0">
                <a:solidFill>
                  <a:prstClr val="black"/>
                </a:solidFill>
                <a:cs typeface="+mn-ea"/>
                <a:sym typeface="+mn-lt"/>
              </a:rPr>
              <a:t>人为党英勇献身，没有一人叛党投敌</a:t>
            </a:r>
          </a:p>
        </p:txBody>
      </p:sp>
      <p:sp>
        <p:nvSpPr>
          <p:cNvPr id="32" name="文本框 31">
            <a:extLst>
              <a:ext uri="{FF2B5EF4-FFF2-40B4-BE49-F238E27FC236}">
                <a16:creationId xmlns:a16="http://schemas.microsoft.com/office/drawing/2014/main" xmlns="" id="{5C60D7AB-FE51-4DCC-816D-CDCD7F1060C1}"/>
              </a:ext>
            </a:extLst>
          </p:cNvPr>
          <p:cNvSpPr txBox="1"/>
          <p:nvPr/>
        </p:nvSpPr>
        <p:spPr>
          <a:xfrm>
            <a:off x="1427668" y="3874883"/>
            <a:ext cx="2946424" cy="830997"/>
          </a:xfrm>
          <a:prstGeom prst="rect">
            <a:avLst/>
          </a:prstGeom>
        </p:spPr>
        <p:txBody>
          <a:bodyPr wrap="square">
            <a:spAutoFit/>
          </a:bodyPr>
          <a:lstStyle>
            <a:defPPr>
              <a:defRPr lang="zh-CN"/>
            </a:defPPr>
            <a:lvl1pPr algn="ctr">
              <a:lnSpc>
                <a:spcPct val="120000"/>
              </a:lnSpc>
              <a:defRPr sz="6600">
                <a:gradFill>
                  <a:gsLst>
                    <a:gs pos="0">
                      <a:schemeClr val="accent1">
                        <a:lumMod val="90000"/>
                        <a:lumOff val="10000"/>
                      </a:schemeClr>
                    </a:gs>
                    <a:gs pos="100000">
                      <a:schemeClr val="accent1"/>
                    </a:gs>
                  </a:gsLst>
                  <a:lin ang="5400000" scaled="1"/>
                </a:gradFill>
                <a:latin typeface="思源宋体 CN Heavy" panose="02020900000000000000" pitchFamily="18" charset="-122"/>
                <a:ea typeface="思源宋体 CN Heavy" panose="02020900000000000000" pitchFamily="18" charset="-122"/>
              </a:defRPr>
            </a:lvl1pPr>
          </a:lstStyle>
          <a:p>
            <a:pPr algn="r"/>
            <a:r>
              <a:rPr lang="zh-CN" altLang="en-US" sz="2000" dirty="0">
                <a:latin typeface="+mn-lt"/>
                <a:ea typeface="+mn-ea"/>
                <a:cs typeface="+mn-ea"/>
                <a:sym typeface="+mn-lt"/>
              </a:rPr>
              <a:t>不惧流血流汗，乃至牺牲宝贵的生命</a:t>
            </a:r>
          </a:p>
        </p:txBody>
      </p:sp>
    </p:spTree>
    <p:extLst>
      <p:ext uri="{BB962C8B-B14F-4D97-AF65-F5344CB8AC3E}">
        <p14:creationId xmlns:p14="http://schemas.microsoft.com/office/powerpoint/2010/main" val="287834450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ppt_x"/>
                                          </p:val>
                                        </p:tav>
                                        <p:tav tm="100000">
                                          <p:val>
                                            <p:strVal val="#ppt_x"/>
                                          </p:val>
                                        </p:tav>
                                      </p:tavLst>
                                    </p:anim>
                                    <p:anim calcmode="lin" valueType="num">
                                      <p:cBhvr additive="base">
                                        <p:cTn id="36" dur="500" fill="hold"/>
                                        <p:tgtEl>
                                          <p:spTgt spid="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500" fill="hold"/>
                                        <p:tgtEl>
                                          <p:spTgt spid="7"/>
                                        </p:tgtEl>
                                        <p:attrNameLst>
                                          <p:attrName>ppt_x</p:attrName>
                                        </p:attrNameLst>
                                      </p:cBhvr>
                                      <p:tavLst>
                                        <p:tav tm="0">
                                          <p:val>
                                            <p:strVal val="#ppt_x"/>
                                          </p:val>
                                        </p:tav>
                                        <p:tav tm="100000">
                                          <p:val>
                                            <p:strVal val="#ppt_x"/>
                                          </p:val>
                                        </p:tav>
                                      </p:tavLst>
                                    </p:anim>
                                    <p:anim calcmode="lin" valueType="num">
                                      <p:cBhvr additive="base">
                                        <p:cTn id="48" dur="500" fill="hold"/>
                                        <p:tgtEl>
                                          <p:spTgt spid="7"/>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fill="hold"/>
                                        <p:tgtEl>
                                          <p:spTgt spid="12"/>
                                        </p:tgtEl>
                                        <p:attrNameLst>
                                          <p:attrName>ppt_x</p:attrName>
                                        </p:attrNameLst>
                                      </p:cBhvr>
                                      <p:tavLst>
                                        <p:tav tm="0">
                                          <p:val>
                                            <p:strVal val="#ppt_x"/>
                                          </p:val>
                                        </p:tav>
                                        <p:tav tm="100000">
                                          <p:val>
                                            <p:strVal val="#ppt_x"/>
                                          </p:val>
                                        </p:tav>
                                      </p:tavLst>
                                    </p:anim>
                                    <p:anim calcmode="lin" valueType="num">
                                      <p:cBhvr additive="base">
                                        <p:cTn id="52" dur="500" fill="hold"/>
                                        <p:tgtEl>
                                          <p:spTgt spid="12"/>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500" fill="hold"/>
                                        <p:tgtEl>
                                          <p:spTgt spid="18"/>
                                        </p:tgtEl>
                                        <p:attrNameLst>
                                          <p:attrName>ppt_x</p:attrName>
                                        </p:attrNameLst>
                                      </p:cBhvr>
                                      <p:tavLst>
                                        <p:tav tm="0">
                                          <p:val>
                                            <p:strVal val="#ppt_x"/>
                                          </p:val>
                                        </p:tav>
                                        <p:tav tm="100000">
                                          <p:val>
                                            <p:strVal val="#ppt_x"/>
                                          </p:val>
                                        </p:tav>
                                      </p:tavLst>
                                    </p:anim>
                                    <p:anim calcmode="lin" valueType="num">
                                      <p:cBhvr additive="base">
                                        <p:cTn id="56" dur="500" fill="hold"/>
                                        <p:tgtEl>
                                          <p:spTgt spid="18"/>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500" fill="hold"/>
                                        <p:tgtEl>
                                          <p:spTgt spid="21"/>
                                        </p:tgtEl>
                                        <p:attrNameLst>
                                          <p:attrName>ppt_x</p:attrName>
                                        </p:attrNameLst>
                                      </p:cBhvr>
                                      <p:tavLst>
                                        <p:tav tm="0">
                                          <p:val>
                                            <p:strVal val="#ppt_x"/>
                                          </p:val>
                                        </p:tav>
                                        <p:tav tm="100000">
                                          <p:val>
                                            <p:strVal val="#ppt_x"/>
                                          </p:val>
                                        </p:tav>
                                      </p:tavLst>
                                    </p:anim>
                                    <p:anim calcmode="lin" valueType="num">
                                      <p:cBhvr additive="base">
                                        <p:cTn id="60" dur="500" fill="hold"/>
                                        <p:tgtEl>
                                          <p:spTgt spid="21"/>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 calcmode="lin" valueType="num">
                                      <p:cBhvr additive="base">
                                        <p:cTn id="63" dur="500" fill="hold"/>
                                        <p:tgtEl>
                                          <p:spTgt spid="31"/>
                                        </p:tgtEl>
                                        <p:attrNameLst>
                                          <p:attrName>ppt_x</p:attrName>
                                        </p:attrNameLst>
                                      </p:cBhvr>
                                      <p:tavLst>
                                        <p:tav tm="0">
                                          <p:val>
                                            <p:strVal val="#ppt_x"/>
                                          </p:val>
                                        </p:tav>
                                        <p:tav tm="100000">
                                          <p:val>
                                            <p:strVal val="#ppt_x"/>
                                          </p:val>
                                        </p:tav>
                                      </p:tavLst>
                                    </p:anim>
                                    <p:anim calcmode="lin" valueType="num">
                                      <p:cBhvr additive="base">
                                        <p:cTn id="64" dur="500" fill="hold"/>
                                        <p:tgtEl>
                                          <p:spTgt spid="31"/>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anim calcmode="lin" valueType="num">
                                      <p:cBhvr additive="base">
                                        <p:cTn id="67" dur="500" fill="hold"/>
                                        <p:tgtEl>
                                          <p:spTgt spid="32"/>
                                        </p:tgtEl>
                                        <p:attrNameLst>
                                          <p:attrName>ppt_x</p:attrName>
                                        </p:attrNameLst>
                                      </p:cBhvr>
                                      <p:tavLst>
                                        <p:tav tm="0">
                                          <p:val>
                                            <p:strVal val="#ppt_x"/>
                                          </p:val>
                                        </p:tav>
                                        <p:tav tm="100000">
                                          <p:val>
                                            <p:strVal val="#ppt_x"/>
                                          </p:val>
                                        </p:tav>
                                      </p:tavLst>
                                    </p:anim>
                                    <p:anim calcmode="lin" valueType="num">
                                      <p:cBhvr additive="base">
                                        <p:cTn id="6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animBg="1"/>
      <p:bldP spid="6" grpId="0" animBg="1"/>
      <p:bldP spid="22" grpId="0"/>
      <p:bldP spid="23" grpId="0"/>
      <p:bldP spid="24" grpId="0"/>
      <p:bldP spid="25" grpId="0"/>
      <p:bldP spid="26" grpId="0"/>
      <p:bldP spid="31" grpId="0"/>
      <p:bldP spid="3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xmlns="" id="{363ED8A5-4BEA-4CAA-96EF-93D27C96E713}"/>
              </a:ext>
            </a:extLst>
          </p:cNvPr>
          <p:cNvSpPr/>
          <p:nvPr/>
        </p:nvSpPr>
        <p:spPr>
          <a:xfrm>
            <a:off x="0" y="3273668"/>
            <a:ext cx="12192000" cy="995481"/>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a:extLst>
              <a:ext uri="{FF2B5EF4-FFF2-40B4-BE49-F238E27FC236}">
                <a16:creationId xmlns:a16="http://schemas.microsoft.com/office/drawing/2014/main" xmlns="" id="{78F71363-736C-4A39-A3FE-2F19675FBB7D}"/>
              </a:ext>
            </a:extLst>
          </p:cNvPr>
          <p:cNvSpPr/>
          <p:nvPr/>
        </p:nvSpPr>
        <p:spPr>
          <a:xfrm>
            <a:off x="1085058" y="138822"/>
            <a:ext cx="9227342" cy="584775"/>
          </a:xfrm>
          <a:prstGeom prst="rect">
            <a:avLst/>
          </a:prstGeom>
          <a:noFill/>
          <a:ln>
            <a:noFill/>
          </a:ln>
          <a:effectLst/>
        </p:spPr>
        <p:txBody>
          <a:bodyPr wrap="square" rtlCol="0">
            <a:spAutoFit/>
          </a:bodyPr>
          <a:lstStyle/>
          <a:p>
            <a:r>
              <a:rPr lang="zh-CN" altLang="en-US" sz="3200" dirty="0">
                <a:ln w="19050">
                  <a:noFill/>
                </a:ln>
                <a:gradFill>
                  <a:gsLst>
                    <a:gs pos="100000">
                      <a:srgbClr val="E9BE61"/>
                    </a:gs>
                    <a:gs pos="49000">
                      <a:srgbClr val="FEEFAC"/>
                    </a:gs>
                  </a:gsLst>
                  <a:lin ang="5400000" scaled="0"/>
                </a:gradFill>
                <a:cs typeface="+mn-ea"/>
                <a:sym typeface="+mn-lt"/>
              </a:rPr>
              <a:t>重温党的</a:t>
            </a:r>
            <a:r>
              <a:rPr lang="en-US" altLang="zh-CN" sz="3200" dirty="0">
                <a:ln w="19050">
                  <a:noFill/>
                </a:ln>
                <a:gradFill>
                  <a:gsLst>
                    <a:gs pos="100000">
                      <a:srgbClr val="E9BE61"/>
                    </a:gs>
                    <a:gs pos="49000">
                      <a:srgbClr val="FEEFAC"/>
                    </a:gs>
                  </a:gsLst>
                  <a:lin ang="5400000" scaled="0"/>
                </a:gradFill>
                <a:cs typeface="+mn-ea"/>
                <a:sym typeface="+mn-lt"/>
              </a:rPr>
              <a:t>100</a:t>
            </a:r>
            <a:r>
              <a:rPr lang="zh-CN" altLang="en-US" sz="3200" dirty="0">
                <a:ln w="19050">
                  <a:noFill/>
                </a:ln>
                <a:gradFill>
                  <a:gsLst>
                    <a:gs pos="100000">
                      <a:srgbClr val="E9BE61"/>
                    </a:gs>
                    <a:gs pos="49000">
                      <a:srgbClr val="FEEFAC"/>
                    </a:gs>
                  </a:gsLst>
                  <a:lin ang="5400000" scaled="0"/>
                </a:gradFill>
                <a:cs typeface="+mn-ea"/>
                <a:sym typeface="+mn-lt"/>
              </a:rPr>
              <a:t>年光辉历程，深刻感悟党的初心使命</a:t>
            </a:r>
          </a:p>
        </p:txBody>
      </p:sp>
      <p:pic>
        <p:nvPicPr>
          <p:cNvPr id="3" name="图片 2" descr="卡通人物&#10;&#10;低可信度描述已自动生成">
            <a:extLst>
              <a:ext uri="{FF2B5EF4-FFF2-40B4-BE49-F238E27FC236}">
                <a16:creationId xmlns:a16="http://schemas.microsoft.com/office/drawing/2014/main" xmlns="" id="{294D3084-4543-4261-BDFC-B2C3BE88C0F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7534" y="173661"/>
            <a:ext cx="578772" cy="515096"/>
          </a:xfrm>
          <a:prstGeom prst="rect">
            <a:avLst/>
          </a:prstGeom>
        </p:spPr>
      </p:pic>
      <p:sp>
        <p:nvSpPr>
          <p:cNvPr id="4" name="椭圆 3">
            <a:extLst>
              <a:ext uri="{FF2B5EF4-FFF2-40B4-BE49-F238E27FC236}">
                <a16:creationId xmlns:a16="http://schemas.microsoft.com/office/drawing/2014/main" xmlns="" id="{46A4782C-988D-4C15-90E0-E08FFA539F26}"/>
              </a:ext>
            </a:extLst>
          </p:cNvPr>
          <p:cNvSpPr/>
          <p:nvPr/>
        </p:nvSpPr>
        <p:spPr>
          <a:xfrm>
            <a:off x="1875423" y="3003985"/>
            <a:ext cx="1640310" cy="1640310"/>
          </a:xfrm>
          <a:prstGeom prst="ellipse">
            <a:avLst/>
          </a:prstGeom>
          <a:gradFill>
            <a:gsLst>
              <a:gs pos="0">
                <a:srgbClr val="C30F0F">
                  <a:lumMod val="90000"/>
                  <a:lumOff val="10000"/>
                </a:srgbClr>
              </a:gs>
              <a:gs pos="64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椭圆 4">
            <a:extLst>
              <a:ext uri="{FF2B5EF4-FFF2-40B4-BE49-F238E27FC236}">
                <a16:creationId xmlns:a16="http://schemas.microsoft.com/office/drawing/2014/main" xmlns="" id="{5EBFB5CC-DC78-482D-AA00-D5977B760D5D}"/>
              </a:ext>
            </a:extLst>
          </p:cNvPr>
          <p:cNvSpPr/>
          <p:nvPr/>
        </p:nvSpPr>
        <p:spPr>
          <a:xfrm>
            <a:off x="5042729" y="2749088"/>
            <a:ext cx="2150104" cy="2150104"/>
          </a:xfrm>
          <a:prstGeom prst="ellipse">
            <a:avLst/>
          </a:prstGeom>
          <a:gradFill>
            <a:gsLst>
              <a:gs pos="0">
                <a:srgbClr val="C30F0F">
                  <a:lumMod val="90000"/>
                  <a:lumOff val="10000"/>
                </a:srgbClr>
              </a:gs>
              <a:gs pos="64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 name="文本框 5">
            <a:extLst>
              <a:ext uri="{FF2B5EF4-FFF2-40B4-BE49-F238E27FC236}">
                <a16:creationId xmlns:a16="http://schemas.microsoft.com/office/drawing/2014/main" xmlns="" id="{3D2FC43B-D416-47EF-91C5-279F1E7A45B0}"/>
              </a:ext>
            </a:extLst>
          </p:cNvPr>
          <p:cNvSpPr txBox="1"/>
          <p:nvPr/>
        </p:nvSpPr>
        <p:spPr>
          <a:xfrm>
            <a:off x="5215671" y="3761058"/>
            <a:ext cx="1804220" cy="659219"/>
          </a:xfrm>
          <a:prstGeom prst="rect">
            <a:avLst/>
          </a:prstGeom>
          <a:noFill/>
          <a:ln>
            <a:noFill/>
          </a:ln>
          <a:effectLst/>
        </p:spPr>
        <p:txBody>
          <a:bodyPr wrap="square" rtlCol="0">
            <a:spAutoFit/>
          </a:bodyPr>
          <a:lstStyle>
            <a:defPPr>
              <a:defRPr lang="zh-CN"/>
            </a:defPPr>
            <a:lvl1pPr algn="ctr">
              <a:defRPr sz="6600" i="1" spc="-300">
                <a:ln w="19050">
                  <a:noFill/>
                </a:ln>
                <a:gradFill>
                  <a:gsLst>
                    <a:gs pos="100000">
                      <a:srgbClr val="E9BE61"/>
                    </a:gs>
                    <a:gs pos="49000">
                      <a:srgbClr val="FEEFAC"/>
                    </a:gs>
                  </a:gsLst>
                  <a:lin ang="5400000" scaled="0"/>
                </a:gradFill>
                <a:effectLst>
                  <a:outerShdw blurRad="254000" dist="114300" dir="5400000" algn="ctr" rotWithShape="0">
                    <a:srgbClr val="000000">
                      <a:alpha val="23000"/>
                    </a:srgbClr>
                  </a:outerShdw>
                </a:effectLst>
                <a:latin typeface="字魂143号-正酷超级黑" panose="00000500000000000000" pitchFamily="2" charset="-122"/>
                <a:ea typeface="字魂143号-正酷超级黑" panose="00000500000000000000" pitchFamily="2" charset="-122"/>
              </a:defRPr>
            </a:lvl1pPr>
          </a:lstStyle>
          <a:p>
            <a:pPr>
              <a:lnSpc>
                <a:spcPct val="110000"/>
              </a:lnSpc>
            </a:pPr>
            <a:r>
              <a:rPr lang="zh-CN" altLang="en-US" sz="3600" i="0" spc="0" dirty="0">
                <a:effectLst/>
                <a:latin typeface="+mn-lt"/>
                <a:ea typeface="+mn-ea"/>
                <a:cs typeface="+mn-ea"/>
                <a:sym typeface="+mn-lt"/>
              </a:rPr>
              <a:t>不能变</a:t>
            </a:r>
          </a:p>
        </p:txBody>
      </p:sp>
      <p:sp>
        <p:nvSpPr>
          <p:cNvPr id="7" name="图形 7">
            <a:extLst>
              <a:ext uri="{FF2B5EF4-FFF2-40B4-BE49-F238E27FC236}">
                <a16:creationId xmlns:a16="http://schemas.microsoft.com/office/drawing/2014/main" xmlns="" id="{3BCA73E3-03F1-4F3B-BE29-0D2496946ED4}"/>
              </a:ext>
            </a:extLst>
          </p:cNvPr>
          <p:cNvSpPr/>
          <p:nvPr/>
        </p:nvSpPr>
        <p:spPr>
          <a:xfrm>
            <a:off x="5827042" y="3123424"/>
            <a:ext cx="581478" cy="506828"/>
          </a:xfrm>
          <a:custGeom>
            <a:avLst/>
            <a:gdLst>
              <a:gd name="connsiteX0" fmla="*/ 1100045 w 1338001"/>
              <a:gd name="connsiteY0" fmla="*/ 0 h 1166230"/>
              <a:gd name="connsiteX1" fmla="*/ 237960 w 1338001"/>
              <a:gd name="connsiteY1" fmla="*/ 0 h 1166230"/>
              <a:gd name="connsiteX2" fmla="*/ 0 w 1338001"/>
              <a:gd name="connsiteY2" fmla="*/ 237863 h 1166230"/>
              <a:gd name="connsiteX3" fmla="*/ 0 w 1338001"/>
              <a:gd name="connsiteY3" fmla="*/ 558365 h 1166230"/>
              <a:gd name="connsiteX4" fmla="*/ 30223 w 1338001"/>
              <a:gd name="connsiteY4" fmla="*/ 588530 h 1166230"/>
              <a:gd name="connsiteX5" fmla="*/ 60446 w 1338001"/>
              <a:gd name="connsiteY5" fmla="*/ 558365 h 1166230"/>
              <a:gd name="connsiteX6" fmla="*/ 60446 w 1338001"/>
              <a:gd name="connsiteY6" fmla="*/ 237863 h 1166230"/>
              <a:gd name="connsiteX7" fmla="*/ 237960 w 1338001"/>
              <a:gd name="connsiteY7" fmla="*/ 60408 h 1166230"/>
              <a:gd name="connsiteX8" fmla="*/ 1100092 w 1338001"/>
              <a:gd name="connsiteY8" fmla="*/ 60408 h 1166230"/>
              <a:gd name="connsiteX9" fmla="*/ 1277588 w 1338001"/>
              <a:gd name="connsiteY9" fmla="*/ 237863 h 1166230"/>
              <a:gd name="connsiteX10" fmla="*/ 1277588 w 1338001"/>
              <a:gd name="connsiteY10" fmla="*/ 558365 h 1166230"/>
              <a:gd name="connsiteX11" fmla="*/ 1308775 w 1338001"/>
              <a:gd name="connsiteY11" fmla="*/ 587540 h 1166230"/>
              <a:gd name="connsiteX12" fmla="*/ 1338001 w 1338001"/>
              <a:gd name="connsiteY12" fmla="*/ 558365 h 1166230"/>
              <a:gd name="connsiteX13" fmla="*/ 1338001 w 1338001"/>
              <a:gd name="connsiteY13" fmla="*/ 237863 h 1166230"/>
              <a:gd name="connsiteX14" fmla="*/ 1100045 w 1338001"/>
              <a:gd name="connsiteY14" fmla="*/ 0 h 1166230"/>
              <a:gd name="connsiteX15" fmla="*/ 1087373 w 1338001"/>
              <a:gd name="connsiteY15" fmla="*/ 840265 h 1166230"/>
              <a:gd name="connsiteX16" fmla="*/ 1089214 w 1338001"/>
              <a:gd name="connsiteY16" fmla="*/ 882936 h 1166230"/>
              <a:gd name="connsiteX17" fmla="*/ 1163057 w 1338001"/>
              <a:gd name="connsiteY17" fmla="*/ 1050775 h 1166230"/>
              <a:gd name="connsiteX18" fmla="*/ 1193286 w 1338001"/>
              <a:gd name="connsiteY18" fmla="*/ 1080948 h 1166230"/>
              <a:gd name="connsiteX19" fmla="*/ 1223516 w 1338001"/>
              <a:gd name="connsiteY19" fmla="*/ 1050775 h 1166230"/>
              <a:gd name="connsiteX20" fmla="*/ 1130063 w 1338001"/>
              <a:gd name="connsiteY20" fmla="*/ 838427 h 1166230"/>
              <a:gd name="connsiteX21" fmla="*/ 1087373 w 1338001"/>
              <a:gd name="connsiteY21" fmla="*/ 840265 h 1166230"/>
              <a:gd name="connsiteX22" fmla="*/ 410311 w 1338001"/>
              <a:gd name="connsiteY22" fmla="*/ 817877 h 1166230"/>
              <a:gd name="connsiteX23" fmla="*/ 425108 w 1338001"/>
              <a:gd name="connsiteY23" fmla="*/ 793902 h 1166230"/>
              <a:gd name="connsiteX24" fmla="*/ 396402 w 1338001"/>
              <a:gd name="connsiteY24" fmla="*/ 762294 h 1166230"/>
              <a:gd name="connsiteX25" fmla="*/ 396348 w 1338001"/>
              <a:gd name="connsiteY25" fmla="*/ 762292 h 1166230"/>
              <a:gd name="connsiteX26" fmla="*/ 270025 w 1338001"/>
              <a:gd name="connsiteY26" fmla="*/ 630022 h 1166230"/>
              <a:gd name="connsiteX27" fmla="*/ 365732 w 1338001"/>
              <a:gd name="connsiteY27" fmla="*/ 502701 h 1166230"/>
              <a:gd name="connsiteX28" fmla="*/ 386317 w 1338001"/>
              <a:gd name="connsiteY28" fmla="*/ 465315 h 1166230"/>
              <a:gd name="connsiteX29" fmla="*/ 386305 w 1338001"/>
              <a:gd name="connsiteY29" fmla="*/ 465278 h 1166230"/>
              <a:gd name="connsiteX30" fmla="*/ 348893 w 1338001"/>
              <a:gd name="connsiteY30" fmla="*/ 444696 h 1166230"/>
              <a:gd name="connsiteX31" fmla="*/ 348888 w 1338001"/>
              <a:gd name="connsiteY31" fmla="*/ 444697 h 1166230"/>
              <a:gd name="connsiteX32" fmla="*/ 209578 w 1338001"/>
              <a:gd name="connsiteY32" fmla="*/ 629991 h 1166230"/>
              <a:gd name="connsiteX33" fmla="*/ 289182 w 1338001"/>
              <a:gd name="connsiteY33" fmla="*/ 786094 h 1166230"/>
              <a:gd name="connsiteX34" fmla="*/ 114455 w 1338001"/>
              <a:gd name="connsiteY34" fmla="*/ 1050697 h 1166230"/>
              <a:gd name="connsiteX35" fmla="*/ 144678 w 1338001"/>
              <a:gd name="connsiteY35" fmla="*/ 1080861 h 1166230"/>
              <a:gd name="connsiteX36" fmla="*/ 174901 w 1338001"/>
              <a:gd name="connsiteY36" fmla="*/ 1050697 h 1166230"/>
              <a:gd name="connsiteX37" fmla="*/ 394664 w 1338001"/>
              <a:gd name="connsiteY37" fmla="*/ 823407 h 1166230"/>
              <a:gd name="connsiteX38" fmla="*/ 410311 w 1338001"/>
              <a:gd name="connsiteY38" fmla="*/ 817862 h 1166230"/>
              <a:gd name="connsiteX39" fmla="*/ 989085 w 1338001"/>
              <a:gd name="connsiteY39" fmla="*/ 444744 h 1166230"/>
              <a:gd name="connsiteX40" fmla="*/ 951646 w 1338001"/>
              <a:gd name="connsiteY40" fmla="*/ 465235 h 1166230"/>
              <a:gd name="connsiteX41" fmla="*/ 951621 w 1338001"/>
              <a:gd name="connsiteY41" fmla="*/ 465325 h 1166230"/>
              <a:gd name="connsiteX42" fmla="*/ 972179 w 1338001"/>
              <a:gd name="connsiteY42" fmla="*/ 502732 h 1166230"/>
              <a:gd name="connsiteX43" fmla="*/ 1067885 w 1338001"/>
              <a:gd name="connsiteY43" fmla="*/ 630069 h 1166230"/>
              <a:gd name="connsiteX44" fmla="*/ 941578 w 1338001"/>
              <a:gd name="connsiteY44" fmla="*/ 762323 h 1166230"/>
              <a:gd name="connsiteX45" fmla="*/ 912031 w 1338001"/>
              <a:gd name="connsiteY45" fmla="*/ 793226 h 1166230"/>
              <a:gd name="connsiteX46" fmla="*/ 942995 w 1338001"/>
              <a:gd name="connsiteY46" fmla="*/ 822717 h 1166230"/>
              <a:gd name="connsiteX47" fmla="*/ 944411 w 1338001"/>
              <a:gd name="connsiteY47" fmla="*/ 822717 h 1166230"/>
              <a:gd name="connsiteX48" fmla="*/ 1128363 w 1338001"/>
              <a:gd name="connsiteY48" fmla="*/ 630069 h 1166230"/>
              <a:gd name="connsiteX49" fmla="*/ 989085 w 1338001"/>
              <a:gd name="connsiteY49" fmla="*/ 444728 h 1166230"/>
              <a:gd name="connsiteX50" fmla="*/ 669003 w 1338001"/>
              <a:gd name="connsiteY50" fmla="*/ 351719 h 1166230"/>
              <a:gd name="connsiteX51" fmla="*/ 428288 w 1338001"/>
              <a:gd name="connsiteY51" fmla="*/ 592348 h 1166230"/>
              <a:gd name="connsiteX52" fmla="*/ 541514 w 1338001"/>
              <a:gd name="connsiteY52" fmla="*/ 796102 h 1166230"/>
              <a:gd name="connsiteX53" fmla="*/ 305395 w 1338001"/>
              <a:gd name="connsiteY53" fmla="*/ 1136038 h 1166230"/>
              <a:gd name="connsiteX54" fmla="*/ 335619 w 1338001"/>
              <a:gd name="connsiteY54" fmla="*/ 1166230 h 1166230"/>
              <a:gd name="connsiteX55" fmla="*/ 365858 w 1338001"/>
              <a:gd name="connsiteY55" fmla="*/ 1136038 h 1166230"/>
              <a:gd name="connsiteX56" fmla="*/ 669034 w 1338001"/>
              <a:gd name="connsiteY56" fmla="*/ 832975 h 1166230"/>
              <a:gd name="connsiteX57" fmla="*/ 909796 w 1338001"/>
              <a:gd name="connsiteY57" fmla="*/ 592301 h 1166230"/>
              <a:gd name="connsiteX58" fmla="*/ 669003 w 1338001"/>
              <a:gd name="connsiteY58" fmla="*/ 351719 h 1166230"/>
              <a:gd name="connsiteX59" fmla="*/ 669003 w 1338001"/>
              <a:gd name="connsiteY59" fmla="*/ 772583 h 1166230"/>
              <a:gd name="connsiteX60" fmla="*/ 488702 w 1338001"/>
              <a:gd name="connsiteY60" fmla="*/ 592348 h 1166230"/>
              <a:gd name="connsiteX61" fmla="*/ 669003 w 1338001"/>
              <a:gd name="connsiteY61" fmla="*/ 412144 h 1166230"/>
              <a:gd name="connsiteX62" fmla="*/ 849303 w 1338001"/>
              <a:gd name="connsiteY62" fmla="*/ 592348 h 1166230"/>
              <a:gd name="connsiteX63" fmla="*/ 669003 w 1338001"/>
              <a:gd name="connsiteY63" fmla="*/ 772583 h 1166230"/>
              <a:gd name="connsiteX64" fmla="*/ 872049 w 1338001"/>
              <a:gd name="connsiteY64" fmla="*/ 869990 h 1166230"/>
              <a:gd name="connsiteX65" fmla="*/ 873890 w 1338001"/>
              <a:gd name="connsiteY65" fmla="*/ 912661 h 1166230"/>
              <a:gd name="connsiteX66" fmla="*/ 972148 w 1338001"/>
              <a:gd name="connsiteY66" fmla="*/ 1136038 h 1166230"/>
              <a:gd name="connsiteX67" fmla="*/ 1002370 w 1338001"/>
              <a:gd name="connsiteY67" fmla="*/ 1166230 h 1166230"/>
              <a:gd name="connsiteX68" fmla="*/ 1032593 w 1338001"/>
              <a:gd name="connsiteY68" fmla="*/ 1136038 h 1166230"/>
              <a:gd name="connsiteX69" fmla="*/ 914739 w 1338001"/>
              <a:gd name="connsiteY69" fmla="*/ 868136 h 1166230"/>
              <a:gd name="connsiteX70" fmla="*/ 872049 w 1338001"/>
              <a:gd name="connsiteY70" fmla="*/ 869975 h 116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38001" h="1166230">
                <a:moveTo>
                  <a:pt x="1100045" y="0"/>
                </a:moveTo>
                <a:lnTo>
                  <a:pt x="237960" y="0"/>
                </a:lnTo>
                <a:cubicBezTo>
                  <a:pt x="106726" y="0"/>
                  <a:pt x="0" y="106724"/>
                  <a:pt x="0" y="237863"/>
                </a:cubicBezTo>
                <a:lnTo>
                  <a:pt x="0" y="558365"/>
                </a:lnTo>
                <a:cubicBezTo>
                  <a:pt x="0" y="575024"/>
                  <a:pt x="13531" y="588530"/>
                  <a:pt x="30223" y="588530"/>
                </a:cubicBezTo>
                <a:cubicBezTo>
                  <a:pt x="46915" y="588530"/>
                  <a:pt x="60446" y="575024"/>
                  <a:pt x="60446" y="558365"/>
                </a:cubicBezTo>
                <a:lnTo>
                  <a:pt x="60446" y="237863"/>
                </a:lnTo>
                <a:cubicBezTo>
                  <a:pt x="60446" y="140016"/>
                  <a:pt x="140065" y="60408"/>
                  <a:pt x="237960" y="60408"/>
                </a:cubicBezTo>
                <a:lnTo>
                  <a:pt x="1100092" y="60408"/>
                </a:lnTo>
                <a:cubicBezTo>
                  <a:pt x="1197967" y="60408"/>
                  <a:pt x="1277588" y="140016"/>
                  <a:pt x="1277588" y="237863"/>
                </a:cubicBezTo>
                <a:lnTo>
                  <a:pt x="1277588" y="558365"/>
                </a:lnTo>
                <a:cubicBezTo>
                  <a:pt x="1278130" y="575016"/>
                  <a:pt x="1292092" y="588079"/>
                  <a:pt x="1308775" y="587540"/>
                </a:cubicBezTo>
                <a:cubicBezTo>
                  <a:pt x="1324696" y="587027"/>
                  <a:pt x="1337494" y="574261"/>
                  <a:pt x="1338001" y="558365"/>
                </a:cubicBezTo>
                <a:lnTo>
                  <a:pt x="1338001" y="237863"/>
                </a:lnTo>
                <a:cubicBezTo>
                  <a:pt x="1338001" y="106708"/>
                  <a:pt x="1231298" y="0"/>
                  <a:pt x="1100045" y="0"/>
                </a:cubicBezTo>
                <a:close/>
                <a:moveTo>
                  <a:pt x="1087373" y="840265"/>
                </a:moveTo>
                <a:cubicBezTo>
                  <a:pt x="1076100" y="852564"/>
                  <a:pt x="1076923" y="871649"/>
                  <a:pt x="1089214" y="882936"/>
                </a:cubicBezTo>
                <a:cubicBezTo>
                  <a:pt x="1136213" y="926149"/>
                  <a:pt x="1162987" y="986996"/>
                  <a:pt x="1163057" y="1050775"/>
                </a:cubicBezTo>
                <a:cubicBezTo>
                  <a:pt x="1163057" y="1067439"/>
                  <a:pt x="1176592" y="1080948"/>
                  <a:pt x="1193286" y="1080948"/>
                </a:cubicBezTo>
                <a:cubicBezTo>
                  <a:pt x="1209981" y="1080948"/>
                  <a:pt x="1223516" y="1067439"/>
                  <a:pt x="1223516" y="1050775"/>
                </a:cubicBezTo>
                <a:cubicBezTo>
                  <a:pt x="1223516" y="970304"/>
                  <a:pt x="1189436" y="892880"/>
                  <a:pt x="1130063" y="838427"/>
                </a:cubicBezTo>
                <a:cubicBezTo>
                  <a:pt x="1117764" y="827173"/>
                  <a:pt x="1098656" y="827996"/>
                  <a:pt x="1087373" y="840265"/>
                </a:cubicBezTo>
                <a:close/>
                <a:moveTo>
                  <a:pt x="410311" y="817877"/>
                </a:moveTo>
                <a:cubicBezTo>
                  <a:pt x="418590" y="812818"/>
                  <a:pt x="424604" y="804303"/>
                  <a:pt x="425108" y="793902"/>
                </a:cubicBezTo>
                <a:cubicBezTo>
                  <a:pt x="425926" y="777263"/>
                  <a:pt x="413075" y="763111"/>
                  <a:pt x="396402" y="762294"/>
                </a:cubicBezTo>
                <a:cubicBezTo>
                  <a:pt x="396385" y="762293"/>
                  <a:pt x="396367" y="762293"/>
                  <a:pt x="396348" y="762292"/>
                </a:cubicBezTo>
                <a:cubicBezTo>
                  <a:pt x="325571" y="759023"/>
                  <a:pt x="269907" y="700738"/>
                  <a:pt x="270025" y="630022"/>
                </a:cubicBezTo>
                <a:cubicBezTo>
                  <a:pt x="270025" y="571389"/>
                  <a:pt x="309379" y="519072"/>
                  <a:pt x="365732" y="502701"/>
                </a:cubicBezTo>
                <a:cubicBezTo>
                  <a:pt x="381760" y="498050"/>
                  <a:pt x="390976" y="481312"/>
                  <a:pt x="386317" y="465315"/>
                </a:cubicBezTo>
                <a:cubicBezTo>
                  <a:pt x="386313" y="465302"/>
                  <a:pt x="386310" y="465290"/>
                  <a:pt x="386305" y="465278"/>
                </a:cubicBezTo>
                <a:cubicBezTo>
                  <a:pt x="381669" y="449282"/>
                  <a:pt x="364918" y="440068"/>
                  <a:pt x="348893" y="444696"/>
                </a:cubicBezTo>
                <a:cubicBezTo>
                  <a:pt x="348892" y="444696"/>
                  <a:pt x="348890" y="444696"/>
                  <a:pt x="348888" y="444697"/>
                </a:cubicBezTo>
                <a:cubicBezTo>
                  <a:pt x="266877" y="468498"/>
                  <a:pt x="209578" y="544665"/>
                  <a:pt x="209578" y="629991"/>
                </a:cubicBezTo>
                <a:cubicBezTo>
                  <a:pt x="209578" y="694091"/>
                  <a:pt x="240794" y="751012"/>
                  <a:pt x="289182" y="786094"/>
                </a:cubicBezTo>
                <a:cubicBezTo>
                  <a:pt x="182922" y="831195"/>
                  <a:pt x="114078" y="935449"/>
                  <a:pt x="114455" y="1050697"/>
                </a:cubicBezTo>
                <a:cubicBezTo>
                  <a:pt x="114455" y="1067356"/>
                  <a:pt x="127986" y="1080861"/>
                  <a:pt x="144678" y="1080861"/>
                </a:cubicBezTo>
                <a:cubicBezTo>
                  <a:pt x="161370" y="1080861"/>
                  <a:pt x="174901" y="1067356"/>
                  <a:pt x="174901" y="1050697"/>
                </a:cubicBezTo>
                <a:cubicBezTo>
                  <a:pt x="174413" y="928042"/>
                  <a:pt x="271834" y="827286"/>
                  <a:pt x="394664" y="823407"/>
                </a:cubicBezTo>
                <a:cubicBezTo>
                  <a:pt x="400646" y="823282"/>
                  <a:pt x="405746" y="820988"/>
                  <a:pt x="410311" y="817862"/>
                </a:cubicBezTo>
                <a:close/>
                <a:moveTo>
                  <a:pt x="989085" y="444744"/>
                </a:moveTo>
                <a:cubicBezTo>
                  <a:pt x="973077" y="440084"/>
                  <a:pt x="956316" y="449257"/>
                  <a:pt x="951646" y="465235"/>
                </a:cubicBezTo>
                <a:cubicBezTo>
                  <a:pt x="951638" y="465264"/>
                  <a:pt x="951629" y="465294"/>
                  <a:pt x="951621" y="465325"/>
                </a:cubicBezTo>
                <a:cubicBezTo>
                  <a:pt x="946964" y="481319"/>
                  <a:pt x="956162" y="498056"/>
                  <a:pt x="972179" y="502732"/>
                </a:cubicBezTo>
                <a:cubicBezTo>
                  <a:pt x="1028547" y="519103"/>
                  <a:pt x="1067885" y="571436"/>
                  <a:pt x="1067885" y="630069"/>
                </a:cubicBezTo>
                <a:cubicBezTo>
                  <a:pt x="1067995" y="700773"/>
                  <a:pt x="1012342" y="759046"/>
                  <a:pt x="941578" y="762323"/>
                </a:cubicBezTo>
                <a:cubicBezTo>
                  <a:pt x="924869" y="762713"/>
                  <a:pt x="911640" y="776549"/>
                  <a:pt x="912031" y="793226"/>
                </a:cubicBezTo>
                <a:cubicBezTo>
                  <a:pt x="912423" y="809903"/>
                  <a:pt x="926286" y="823107"/>
                  <a:pt x="942995" y="822717"/>
                </a:cubicBezTo>
                <a:lnTo>
                  <a:pt x="944411" y="822717"/>
                </a:lnTo>
                <a:cubicBezTo>
                  <a:pt x="1047481" y="817934"/>
                  <a:pt x="1128534" y="733052"/>
                  <a:pt x="1128363" y="630069"/>
                </a:cubicBezTo>
                <a:cubicBezTo>
                  <a:pt x="1128395" y="544712"/>
                  <a:pt x="1071112" y="468498"/>
                  <a:pt x="989085" y="444728"/>
                </a:cubicBezTo>
                <a:close/>
                <a:moveTo>
                  <a:pt x="669003" y="351719"/>
                </a:moveTo>
                <a:cubicBezTo>
                  <a:pt x="536240" y="351719"/>
                  <a:pt x="428288" y="459654"/>
                  <a:pt x="428288" y="592348"/>
                </a:cubicBezTo>
                <a:cubicBezTo>
                  <a:pt x="428288" y="678207"/>
                  <a:pt x="473654" y="753510"/>
                  <a:pt x="541514" y="796102"/>
                </a:cubicBezTo>
                <a:cubicBezTo>
                  <a:pt x="403826" y="847885"/>
                  <a:pt x="305395" y="980517"/>
                  <a:pt x="305395" y="1136038"/>
                </a:cubicBezTo>
                <a:cubicBezTo>
                  <a:pt x="305395" y="1152744"/>
                  <a:pt x="318902" y="1166230"/>
                  <a:pt x="335619" y="1166230"/>
                </a:cubicBezTo>
                <a:cubicBezTo>
                  <a:pt x="352304" y="1166230"/>
                  <a:pt x="365858" y="1152709"/>
                  <a:pt x="365858" y="1136038"/>
                </a:cubicBezTo>
                <a:cubicBezTo>
                  <a:pt x="365858" y="968953"/>
                  <a:pt x="501878" y="832975"/>
                  <a:pt x="669034" y="832975"/>
                </a:cubicBezTo>
                <a:cubicBezTo>
                  <a:pt x="801795" y="832975"/>
                  <a:pt x="909796" y="725026"/>
                  <a:pt x="909796" y="592301"/>
                </a:cubicBezTo>
                <a:cubicBezTo>
                  <a:pt x="909764" y="459621"/>
                  <a:pt x="801717" y="351719"/>
                  <a:pt x="669003" y="351719"/>
                </a:cubicBezTo>
                <a:close/>
                <a:moveTo>
                  <a:pt x="669003" y="772583"/>
                </a:moveTo>
                <a:cubicBezTo>
                  <a:pt x="569566" y="772583"/>
                  <a:pt x="488702" y="691735"/>
                  <a:pt x="488702" y="592348"/>
                </a:cubicBezTo>
                <a:cubicBezTo>
                  <a:pt x="488702" y="492945"/>
                  <a:pt x="569566" y="412144"/>
                  <a:pt x="669003" y="412144"/>
                </a:cubicBezTo>
                <a:cubicBezTo>
                  <a:pt x="768440" y="412144"/>
                  <a:pt x="849303" y="492992"/>
                  <a:pt x="849303" y="592348"/>
                </a:cubicBezTo>
                <a:cubicBezTo>
                  <a:pt x="849303" y="691735"/>
                  <a:pt x="768440" y="772583"/>
                  <a:pt x="669003" y="772583"/>
                </a:cubicBezTo>
                <a:close/>
                <a:moveTo>
                  <a:pt x="872049" y="869990"/>
                </a:moveTo>
                <a:cubicBezTo>
                  <a:pt x="860775" y="882289"/>
                  <a:pt x="861599" y="901375"/>
                  <a:pt x="873890" y="912661"/>
                </a:cubicBezTo>
                <a:cubicBezTo>
                  <a:pt x="936444" y="970169"/>
                  <a:pt x="972068" y="1051156"/>
                  <a:pt x="972148" y="1136038"/>
                </a:cubicBezTo>
                <a:cubicBezTo>
                  <a:pt x="972148" y="1152744"/>
                  <a:pt x="985653" y="1166230"/>
                  <a:pt x="1002370" y="1166230"/>
                </a:cubicBezTo>
                <a:cubicBezTo>
                  <a:pt x="1019055" y="1166230"/>
                  <a:pt x="1032593" y="1152709"/>
                  <a:pt x="1032593" y="1136038"/>
                </a:cubicBezTo>
                <a:cubicBezTo>
                  <a:pt x="1032481" y="1034237"/>
                  <a:pt x="989755" y="937113"/>
                  <a:pt x="914739" y="868136"/>
                </a:cubicBezTo>
                <a:cubicBezTo>
                  <a:pt x="902436" y="856891"/>
                  <a:pt x="883335" y="857714"/>
                  <a:pt x="872049" y="869975"/>
                </a:cubicBezTo>
                <a:close/>
              </a:path>
            </a:pathLst>
          </a:custGeom>
          <a:gradFill>
            <a:gsLst>
              <a:gs pos="0">
                <a:srgbClr val="FEEFAC"/>
              </a:gs>
              <a:gs pos="84000">
                <a:srgbClr val="E9BE61"/>
              </a:gs>
            </a:gsLst>
            <a:lin ang="5400000" scaled="1"/>
          </a:gradFill>
          <a:ln w="6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cs typeface="+mn-ea"/>
              <a:sym typeface="+mn-lt"/>
            </a:endParaRPr>
          </a:p>
        </p:txBody>
      </p:sp>
      <p:cxnSp>
        <p:nvCxnSpPr>
          <p:cNvPr id="9" name="直接箭头连接符 8">
            <a:extLst>
              <a:ext uri="{FF2B5EF4-FFF2-40B4-BE49-F238E27FC236}">
                <a16:creationId xmlns:a16="http://schemas.microsoft.com/office/drawing/2014/main" xmlns="" id="{FD563BC9-0875-4C8F-9FE3-5FD8E520B155}"/>
              </a:ext>
            </a:extLst>
          </p:cNvPr>
          <p:cNvCxnSpPr>
            <a:cxnSpLocks/>
          </p:cNvCxnSpPr>
          <p:nvPr/>
        </p:nvCxnSpPr>
        <p:spPr>
          <a:xfrm flipH="1">
            <a:off x="6088667" y="4007772"/>
            <a:ext cx="58228" cy="1"/>
          </a:xfrm>
          <a:prstGeom prst="straightConnector1">
            <a:avLst/>
          </a:prstGeom>
          <a:ln>
            <a:gradFill>
              <a:gsLst>
                <a:gs pos="0">
                  <a:schemeClr val="accent1">
                    <a:lumMod val="5000"/>
                    <a:lumOff val="95000"/>
                  </a:schemeClr>
                </a:gs>
                <a:gs pos="100000">
                  <a:schemeClr val="bg1">
                    <a:lumMod val="75000"/>
                  </a:schemeClr>
                </a:gs>
              </a:gsLst>
              <a:lin ang="0" scaled="0"/>
            </a:gradFill>
            <a:tailEnd type="triangle"/>
          </a:ln>
        </p:spPr>
        <p:style>
          <a:lnRef idx="1">
            <a:schemeClr val="accent1"/>
          </a:lnRef>
          <a:fillRef idx="0">
            <a:schemeClr val="accent1"/>
          </a:fillRef>
          <a:effectRef idx="0">
            <a:schemeClr val="accent1"/>
          </a:effectRef>
          <a:fontRef idx="minor">
            <a:schemeClr val="tx1"/>
          </a:fontRef>
        </p:style>
      </p:cxnSp>
      <p:grpSp>
        <p:nvGrpSpPr>
          <p:cNvPr id="10" name="图形 13">
            <a:extLst>
              <a:ext uri="{FF2B5EF4-FFF2-40B4-BE49-F238E27FC236}">
                <a16:creationId xmlns:a16="http://schemas.microsoft.com/office/drawing/2014/main" xmlns="" id="{D834F7AE-C3A4-4012-9B1C-77E3C28B0845}"/>
              </a:ext>
            </a:extLst>
          </p:cNvPr>
          <p:cNvGrpSpPr/>
          <p:nvPr/>
        </p:nvGrpSpPr>
        <p:grpSpPr>
          <a:xfrm>
            <a:off x="2501068" y="3336950"/>
            <a:ext cx="389020" cy="389020"/>
            <a:chOff x="2940050" y="2384287"/>
            <a:chExt cx="1905000" cy="1905000"/>
          </a:xfrm>
        </p:grpSpPr>
        <p:sp>
          <p:nvSpPr>
            <p:cNvPr id="11" name="任意多边形: 形状 10">
              <a:extLst>
                <a:ext uri="{FF2B5EF4-FFF2-40B4-BE49-F238E27FC236}">
                  <a16:creationId xmlns:a16="http://schemas.microsoft.com/office/drawing/2014/main" xmlns="" id="{8F24F87D-D493-4C41-B77E-1A7347CB04DA}"/>
                </a:ext>
              </a:extLst>
            </p:cNvPr>
            <p:cNvSpPr/>
            <p:nvPr/>
          </p:nvSpPr>
          <p:spPr>
            <a:xfrm>
              <a:off x="2999581" y="2496961"/>
              <a:ext cx="1785937" cy="1053621"/>
            </a:xfrm>
            <a:custGeom>
              <a:avLst/>
              <a:gdLst>
                <a:gd name="connsiteX0" fmla="*/ 1465317 w 1785937"/>
                <a:gd name="connsiteY0" fmla="*/ 1053621 h 1053621"/>
                <a:gd name="connsiteX1" fmla="*/ 1424235 w 1785937"/>
                <a:gd name="connsiteY1" fmla="*/ 1031771 h 1053621"/>
                <a:gd name="connsiteX2" fmla="*/ 1437510 w 1785937"/>
                <a:gd name="connsiteY2" fmla="*/ 962929 h 1053621"/>
                <a:gd name="connsiteX3" fmla="*/ 1686721 w 1785937"/>
                <a:gd name="connsiteY3" fmla="*/ 545563 h 1053621"/>
                <a:gd name="connsiteX4" fmla="*/ 1240429 w 1785937"/>
                <a:gd name="connsiteY4" fmla="*/ 99224 h 1053621"/>
                <a:gd name="connsiteX5" fmla="*/ 927754 w 1785937"/>
                <a:gd name="connsiteY5" fmla="*/ 227512 h 1053621"/>
                <a:gd name="connsiteX6" fmla="*/ 858186 w 1785937"/>
                <a:gd name="connsiteY6" fmla="*/ 227512 h 1053621"/>
                <a:gd name="connsiteX7" fmla="*/ 545606 w 1785937"/>
                <a:gd name="connsiteY7" fmla="*/ 99222 h 1053621"/>
                <a:gd name="connsiteX8" fmla="*/ 99218 w 1785937"/>
                <a:gd name="connsiteY8" fmla="*/ 545563 h 1053621"/>
                <a:gd name="connsiteX9" fmla="*/ 346005 w 1785937"/>
                <a:gd name="connsiteY9" fmla="*/ 944908 h 1053621"/>
                <a:gd name="connsiteX10" fmla="*/ 368195 w 1785937"/>
                <a:gd name="connsiteY10" fmla="*/ 1011475 h 1053621"/>
                <a:gd name="connsiteX11" fmla="*/ 301628 w 1785937"/>
                <a:gd name="connsiteY11" fmla="*/ 1033663 h 1053621"/>
                <a:gd name="connsiteX12" fmla="*/ 0 w 1785937"/>
                <a:gd name="connsiteY12" fmla="*/ 545563 h 1053621"/>
                <a:gd name="connsiteX13" fmla="*/ 545604 w 1785937"/>
                <a:gd name="connsiteY13" fmla="*/ 0 h 1053621"/>
                <a:gd name="connsiteX14" fmla="*/ 892969 w 1785937"/>
                <a:gd name="connsiteY14" fmla="*/ 125332 h 1053621"/>
                <a:gd name="connsiteX15" fmla="*/ 1240427 w 1785937"/>
                <a:gd name="connsiteY15" fmla="*/ 2 h 1053621"/>
                <a:gd name="connsiteX16" fmla="*/ 1785938 w 1785937"/>
                <a:gd name="connsiteY16" fmla="*/ 545559 h 1053621"/>
                <a:gd name="connsiteX17" fmla="*/ 1493126 w 1785937"/>
                <a:gd name="connsiteY17" fmla="*/ 1045092 h 1053621"/>
                <a:gd name="connsiteX18" fmla="*/ 1465317 w 1785937"/>
                <a:gd name="connsiteY18" fmla="*/ 1053621 h 1053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85937" h="1053621">
                  <a:moveTo>
                    <a:pt x="1465317" y="1053621"/>
                  </a:moveTo>
                  <a:cubicBezTo>
                    <a:pt x="1449426" y="1053621"/>
                    <a:pt x="1433827" y="1045968"/>
                    <a:pt x="1424235" y="1031771"/>
                  </a:cubicBezTo>
                  <a:cubicBezTo>
                    <a:pt x="1408829" y="1009099"/>
                    <a:pt x="1414836" y="978240"/>
                    <a:pt x="1437510" y="962929"/>
                  </a:cubicBezTo>
                  <a:cubicBezTo>
                    <a:pt x="1557367" y="881929"/>
                    <a:pt x="1686721" y="699282"/>
                    <a:pt x="1686721" y="545563"/>
                  </a:cubicBezTo>
                  <a:cubicBezTo>
                    <a:pt x="1686721" y="299453"/>
                    <a:pt x="1486538" y="99224"/>
                    <a:pt x="1240429" y="99224"/>
                  </a:cubicBezTo>
                  <a:cubicBezTo>
                    <a:pt x="1122994" y="99224"/>
                    <a:pt x="1011953" y="144810"/>
                    <a:pt x="927754" y="227512"/>
                  </a:cubicBezTo>
                  <a:cubicBezTo>
                    <a:pt x="908452" y="246502"/>
                    <a:pt x="877487" y="246502"/>
                    <a:pt x="858186" y="227512"/>
                  </a:cubicBezTo>
                  <a:cubicBezTo>
                    <a:pt x="774079" y="144763"/>
                    <a:pt x="663041" y="99222"/>
                    <a:pt x="545606" y="99222"/>
                  </a:cubicBezTo>
                  <a:cubicBezTo>
                    <a:pt x="299496" y="99222"/>
                    <a:pt x="99218" y="299452"/>
                    <a:pt x="99218" y="545563"/>
                  </a:cubicBezTo>
                  <a:cubicBezTo>
                    <a:pt x="99218" y="715707"/>
                    <a:pt x="193785" y="868700"/>
                    <a:pt x="346005" y="944908"/>
                  </a:cubicBezTo>
                  <a:cubicBezTo>
                    <a:pt x="370519" y="957168"/>
                    <a:pt x="380403" y="987008"/>
                    <a:pt x="368195" y="1011475"/>
                  </a:cubicBezTo>
                  <a:cubicBezTo>
                    <a:pt x="355889" y="1036084"/>
                    <a:pt x="326047" y="1045823"/>
                    <a:pt x="301628" y="1033663"/>
                  </a:cubicBezTo>
                  <a:cubicBezTo>
                    <a:pt x="115593" y="940499"/>
                    <a:pt x="0" y="753494"/>
                    <a:pt x="0" y="545563"/>
                  </a:cubicBezTo>
                  <a:cubicBezTo>
                    <a:pt x="0" y="244755"/>
                    <a:pt x="244752" y="0"/>
                    <a:pt x="545604" y="0"/>
                  </a:cubicBezTo>
                  <a:cubicBezTo>
                    <a:pt x="673604" y="0"/>
                    <a:pt x="795300" y="44185"/>
                    <a:pt x="892969" y="125332"/>
                  </a:cubicBezTo>
                  <a:cubicBezTo>
                    <a:pt x="990734" y="44185"/>
                    <a:pt x="1112431" y="2"/>
                    <a:pt x="1240427" y="2"/>
                  </a:cubicBezTo>
                  <a:cubicBezTo>
                    <a:pt x="1541188" y="4"/>
                    <a:pt x="1785938" y="244755"/>
                    <a:pt x="1785938" y="545559"/>
                  </a:cubicBezTo>
                  <a:cubicBezTo>
                    <a:pt x="1785938" y="734357"/>
                    <a:pt x="1637011" y="947810"/>
                    <a:pt x="1493126" y="1045092"/>
                  </a:cubicBezTo>
                  <a:cubicBezTo>
                    <a:pt x="1484920" y="1050656"/>
                    <a:pt x="1475231" y="1053627"/>
                    <a:pt x="1465317" y="1053621"/>
                  </a:cubicBezTo>
                  <a:close/>
                </a:path>
              </a:pathLst>
            </a:custGeom>
            <a:gradFill>
              <a:gsLst>
                <a:gs pos="0">
                  <a:srgbClr val="FEEFAC"/>
                </a:gs>
                <a:gs pos="84000">
                  <a:srgbClr val="E9BE61"/>
                </a:gs>
              </a:gsLst>
              <a:lin ang="5400000" scaled="1"/>
            </a:gradFill>
            <a:ln w="6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cs typeface="+mn-ea"/>
                <a:sym typeface="+mn-lt"/>
              </a:endParaRPr>
            </a:p>
          </p:txBody>
        </p:sp>
        <p:sp>
          <p:nvSpPr>
            <p:cNvPr id="12" name="任意多边形: 形状 11">
              <a:extLst>
                <a:ext uri="{FF2B5EF4-FFF2-40B4-BE49-F238E27FC236}">
                  <a16:creationId xmlns:a16="http://schemas.microsoft.com/office/drawing/2014/main" xmlns="" id="{E2037A2E-CC3B-4FCC-9D0A-9C39459FD753}"/>
                </a:ext>
              </a:extLst>
            </p:cNvPr>
            <p:cNvSpPr/>
            <p:nvPr/>
          </p:nvSpPr>
          <p:spPr>
            <a:xfrm>
              <a:off x="3865125" y="2915700"/>
              <a:ext cx="672986" cy="804058"/>
            </a:xfrm>
            <a:custGeom>
              <a:avLst/>
              <a:gdLst>
                <a:gd name="connsiteX0" fmla="*/ 520222 w 672986"/>
                <a:gd name="connsiteY0" fmla="*/ 804058 h 804058"/>
                <a:gd name="connsiteX1" fmla="*/ 412089 w 672986"/>
                <a:gd name="connsiteY1" fmla="*/ 759242 h 804058"/>
                <a:gd name="connsiteX2" fmla="*/ 222858 w 672986"/>
                <a:gd name="connsiteY2" fmla="*/ 570061 h 804058"/>
                <a:gd name="connsiteX3" fmla="*/ 222858 w 672986"/>
                <a:gd name="connsiteY3" fmla="*/ 499911 h 804058"/>
                <a:gd name="connsiteX4" fmla="*/ 293008 w 672986"/>
                <a:gd name="connsiteY4" fmla="*/ 499911 h 804058"/>
                <a:gd name="connsiteX5" fmla="*/ 482239 w 672986"/>
                <a:gd name="connsiteY5" fmla="*/ 689098 h 804058"/>
                <a:gd name="connsiteX6" fmla="*/ 558205 w 672986"/>
                <a:gd name="connsiteY6" fmla="*/ 689048 h 804058"/>
                <a:gd name="connsiteX7" fmla="*/ 558205 w 672986"/>
                <a:gd name="connsiteY7" fmla="*/ 613132 h 804058"/>
                <a:gd name="connsiteX8" fmla="*/ 15021 w 672986"/>
                <a:gd name="connsiteY8" fmla="*/ 85157 h 804058"/>
                <a:gd name="connsiteX9" fmla="*/ 14054 w 672986"/>
                <a:gd name="connsiteY9" fmla="*/ 15005 h 804058"/>
                <a:gd name="connsiteX10" fmla="*/ 84204 w 672986"/>
                <a:gd name="connsiteY10" fmla="*/ 14036 h 804058"/>
                <a:gd name="connsiteX11" fmla="*/ 627873 w 672986"/>
                <a:gd name="connsiteY11" fmla="*/ 542495 h 804058"/>
                <a:gd name="connsiteX12" fmla="*/ 628357 w 672986"/>
                <a:gd name="connsiteY12" fmla="*/ 759244 h 804058"/>
                <a:gd name="connsiteX13" fmla="*/ 520224 w 672986"/>
                <a:gd name="connsiteY13" fmla="*/ 804056 h 80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2986" h="804058">
                  <a:moveTo>
                    <a:pt x="520222" y="804058"/>
                  </a:moveTo>
                  <a:cubicBezTo>
                    <a:pt x="479335" y="804058"/>
                    <a:pt x="440965" y="788117"/>
                    <a:pt x="412089" y="759242"/>
                  </a:cubicBezTo>
                  <a:lnTo>
                    <a:pt x="222858" y="570061"/>
                  </a:lnTo>
                  <a:cubicBezTo>
                    <a:pt x="203479" y="550684"/>
                    <a:pt x="203479" y="519291"/>
                    <a:pt x="222858" y="499911"/>
                  </a:cubicBezTo>
                  <a:cubicBezTo>
                    <a:pt x="242237" y="480534"/>
                    <a:pt x="273631" y="480534"/>
                    <a:pt x="293008" y="499911"/>
                  </a:cubicBezTo>
                  <a:lnTo>
                    <a:pt x="482239" y="689098"/>
                  </a:lnTo>
                  <a:cubicBezTo>
                    <a:pt x="502586" y="709445"/>
                    <a:pt x="537858" y="709394"/>
                    <a:pt x="558205" y="689048"/>
                  </a:cubicBezTo>
                  <a:cubicBezTo>
                    <a:pt x="579134" y="668167"/>
                    <a:pt x="579134" y="634061"/>
                    <a:pt x="558205" y="613132"/>
                  </a:cubicBezTo>
                  <a:lnTo>
                    <a:pt x="15021" y="85157"/>
                  </a:lnTo>
                  <a:cubicBezTo>
                    <a:pt x="-4646" y="66070"/>
                    <a:pt x="-5033" y="34674"/>
                    <a:pt x="14054" y="15005"/>
                  </a:cubicBezTo>
                  <a:cubicBezTo>
                    <a:pt x="33238" y="-4616"/>
                    <a:pt x="64631" y="-5051"/>
                    <a:pt x="84204" y="14036"/>
                  </a:cubicBezTo>
                  <a:lnTo>
                    <a:pt x="627873" y="542495"/>
                  </a:lnTo>
                  <a:cubicBezTo>
                    <a:pt x="687944" y="602616"/>
                    <a:pt x="687944" y="699607"/>
                    <a:pt x="628357" y="759244"/>
                  </a:cubicBezTo>
                  <a:cubicBezTo>
                    <a:pt x="599386" y="788167"/>
                    <a:pt x="561016" y="804056"/>
                    <a:pt x="520224" y="804056"/>
                  </a:cubicBezTo>
                  <a:close/>
                </a:path>
              </a:pathLst>
            </a:custGeom>
            <a:gradFill>
              <a:gsLst>
                <a:gs pos="0">
                  <a:srgbClr val="FEEFAC"/>
                </a:gs>
                <a:gs pos="84000">
                  <a:srgbClr val="E9BE61"/>
                </a:gs>
              </a:gsLst>
              <a:lin ang="5400000" scaled="1"/>
            </a:gradFill>
            <a:ln w="6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cs typeface="+mn-ea"/>
                <a:sym typeface="+mn-lt"/>
              </a:endParaRPr>
            </a:p>
          </p:txBody>
        </p:sp>
        <p:sp>
          <p:nvSpPr>
            <p:cNvPr id="13" name="任意多边形: 形状 12">
              <a:extLst>
                <a:ext uri="{FF2B5EF4-FFF2-40B4-BE49-F238E27FC236}">
                  <a16:creationId xmlns:a16="http://schemas.microsoft.com/office/drawing/2014/main" xmlns="" id="{9EEF86AD-0331-4C55-84F6-D887AA8F279F}"/>
                </a:ext>
              </a:extLst>
            </p:cNvPr>
            <p:cNvSpPr/>
            <p:nvPr/>
          </p:nvSpPr>
          <p:spPr>
            <a:xfrm>
              <a:off x="4024421" y="3353357"/>
              <a:ext cx="386121" cy="532187"/>
            </a:xfrm>
            <a:custGeom>
              <a:avLst/>
              <a:gdLst>
                <a:gd name="connsiteX0" fmla="*/ 233126 w 386121"/>
                <a:gd name="connsiteY0" fmla="*/ 532187 h 532187"/>
                <a:gd name="connsiteX1" fmla="*/ 124993 w 386121"/>
                <a:gd name="connsiteY1" fmla="*/ 487468 h 532187"/>
                <a:gd name="connsiteX2" fmla="*/ 28292 w 386121"/>
                <a:gd name="connsiteY2" fmla="*/ 390720 h 532187"/>
                <a:gd name="connsiteX3" fmla="*/ 28292 w 386121"/>
                <a:gd name="connsiteY3" fmla="*/ 320570 h 532187"/>
                <a:gd name="connsiteX4" fmla="*/ 98446 w 386121"/>
                <a:gd name="connsiteY4" fmla="*/ 320570 h 532187"/>
                <a:gd name="connsiteX5" fmla="*/ 195147 w 386121"/>
                <a:gd name="connsiteY5" fmla="*/ 417318 h 532187"/>
                <a:gd name="connsiteX6" fmla="*/ 271109 w 386121"/>
                <a:gd name="connsiteY6" fmla="*/ 417318 h 532187"/>
                <a:gd name="connsiteX7" fmla="*/ 286903 w 386121"/>
                <a:gd name="connsiteY7" fmla="*/ 379335 h 532187"/>
                <a:gd name="connsiteX8" fmla="*/ 271109 w 386121"/>
                <a:gd name="connsiteY8" fmla="*/ 341356 h 532187"/>
                <a:gd name="connsiteX9" fmla="*/ 14533 w 386121"/>
                <a:gd name="connsiteY9" fmla="*/ 84683 h 532187"/>
                <a:gd name="connsiteX10" fmla="*/ 14533 w 386121"/>
                <a:gd name="connsiteY10" fmla="*/ 14533 h 532187"/>
                <a:gd name="connsiteX11" fmla="*/ 84687 w 386121"/>
                <a:gd name="connsiteY11" fmla="*/ 14533 h 532187"/>
                <a:gd name="connsiteX12" fmla="*/ 341259 w 386121"/>
                <a:gd name="connsiteY12" fmla="*/ 271156 h 532187"/>
                <a:gd name="connsiteX13" fmla="*/ 386122 w 386121"/>
                <a:gd name="connsiteY13" fmla="*/ 379335 h 532187"/>
                <a:gd name="connsiteX14" fmla="*/ 341259 w 386121"/>
                <a:gd name="connsiteY14" fmla="*/ 487518 h 532187"/>
                <a:gd name="connsiteX15" fmla="*/ 233126 w 386121"/>
                <a:gd name="connsiteY15" fmla="*/ 532185 h 53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6121" h="532187">
                  <a:moveTo>
                    <a:pt x="233126" y="532187"/>
                  </a:moveTo>
                  <a:cubicBezTo>
                    <a:pt x="193983" y="532187"/>
                    <a:pt x="154835" y="517312"/>
                    <a:pt x="124993" y="487468"/>
                  </a:cubicBezTo>
                  <a:lnTo>
                    <a:pt x="28292" y="390720"/>
                  </a:lnTo>
                  <a:cubicBezTo>
                    <a:pt x="8915" y="371343"/>
                    <a:pt x="8915" y="339950"/>
                    <a:pt x="28292" y="320570"/>
                  </a:cubicBezTo>
                  <a:cubicBezTo>
                    <a:pt x="47673" y="301191"/>
                    <a:pt x="79067" y="301191"/>
                    <a:pt x="98446" y="320570"/>
                  </a:cubicBezTo>
                  <a:lnTo>
                    <a:pt x="195147" y="417318"/>
                  </a:lnTo>
                  <a:cubicBezTo>
                    <a:pt x="216076" y="438247"/>
                    <a:pt x="250180" y="438247"/>
                    <a:pt x="271109" y="417318"/>
                  </a:cubicBezTo>
                  <a:cubicBezTo>
                    <a:pt x="281285" y="407144"/>
                    <a:pt x="286903" y="393676"/>
                    <a:pt x="286903" y="379335"/>
                  </a:cubicBezTo>
                  <a:cubicBezTo>
                    <a:pt x="286903" y="364947"/>
                    <a:pt x="281281" y="351480"/>
                    <a:pt x="271109" y="341356"/>
                  </a:cubicBezTo>
                  <a:lnTo>
                    <a:pt x="14533" y="84683"/>
                  </a:lnTo>
                  <a:cubicBezTo>
                    <a:pt x="-4844" y="65304"/>
                    <a:pt x="-4844" y="33911"/>
                    <a:pt x="14533" y="14533"/>
                  </a:cubicBezTo>
                  <a:cubicBezTo>
                    <a:pt x="33910" y="-4844"/>
                    <a:pt x="65308" y="-4844"/>
                    <a:pt x="84687" y="14533"/>
                  </a:cubicBezTo>
                  <a:lnTo>
                    <a:pt x="341259" y="271156"/>
                  </a:lnTo>
                  <a:cubicBezTo>
                    <a:pt x="370134" y="300030"/>
                    <a:pt x="386122" y="338448"/>
                    <a:pt x="386122" y="379335"/>
                  </a:cubicBezTo>
                  <a:cubicBezTo>
                    <a:pt x="386122" y="420177"/>
                    <a:pt x="370132" y="458593"/>
                    <a:pt x="341259" y="487518"/>
                  </a:cubicBezTo>
                  <a:cubicBezTo>
                    <a:pt x="311417" y="517312"/>
                    <a:pt x="272270" y="532185"/>
                    <a:pt x="233126" y="532185"/>
                  </a:cubicBezTo>
                  <a:close/>
                </a:path>
              </a:pathLst>
            </a:custGeom>
            <a:gradFill>
              <a:gsLst>
                <a:gs pos="0">
                  <a:srgbClr val="FEEFAC"/>
                </a:gs>
                <a:gs pos="84000">
                  <a:srgbClr val="E9BE61"/>
                </a:gs>
              </a:gsLst>
              <a:lin ang="5400000" scaled="1"/>
            </a:gradFill>
            <a:ln w="6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cs typeface="+mn-ea"/>
                <a:sym typeface="+mn-lt"/>
              </a:endParaRPr>
            </a:p>
          </p:txBody>
        </p:sp>
        <p:sp>
          <p:nvSpPr>
            <p:cNvPr id="14" name="任意多边形: 形状 13">
              <a:extLst>
                <a:ext uri="{FF2B5EF4-FFF2-40B4-BE49-F238E27FC236}">
                  <a16:creationId xmlns:a16="http://schemas.microsoft.com/office/drawing/2014/main" xmlns="" id="{98541151-6DC9-4E8E-8DEA-894BC0FC8D01}"/>
                </a:ext>
              </a:extLst>
            </p:cNvPr>
            <p:cNvSpPr/>
            <p:nvPr/>
          </p:nvSpPr>
          <p:spPr>
            <a:xfrm>
              <a:off x="3964928" y="3705321"/>
              <a:ext cx="299137" cy="326626"/>
            </a:xfrm>
            <a:custGeom>
              <a:avLst/>
              <a:gdLst>
                <a:gd name="connsiteX0" fmla="*/ 146309 w 299137"/>
                <a:gd name="connsiteY0" fmla="*/ 326626 h 326626"/>
                <a:gd name="connsiteX1" fmla="*/ 38176 w 299137"/>
                <a:gd name="connsiteY1" fmla="*/ 281814 h 326626"/>
                <a:gd name="connsiteX2" fmla="*/ 14533 w 299137"/>
                <a:gd name="connsiteY2" fmla="*/ 258076 h 326626"/>
                <a:gd name="connsiteX3" fmla="*/ 14533 w 299137"/>
                <a:gd name="connsiteY3" fmla="*/ 187924 h 326626"/>
                <a:gd name="connsiteX4" fmla="*/ 84687 w 299137"/>
                <a:gd name="connsiteY4" fmla="*/ 188021 h 326626"/>
                <a:gd name="connsiteX5" fmla="*/ 108326 w 299137"/>
                <a:gd name="connsiteY5" fmla="*/ 211712 h 326626"/>
                <a:gd name="connsiteX6" fmla="*/ 184292 w 299137"/>
                <a:gd name="connsiteY6" fmla="*/ 211662 h 326626"/>
                <a:gd name="connsiteX7" fmla="*/ 184292 w 299137"/>
                <a:gd name="connsiteY7" fmla="*/ 135648 h 326626"/>
                <a:gd name="connsiteX8" fmla="*/ 133326 w 299137"/>
                <a:gd name="connsiteY8" fmla="*/ 84686 h 326626"/>
                <a:gd name="connsiteX9" fmla="*/ 133326 w 299137"/>
                <a:gd name="connsiteY9" fmla="*/ 14534 h 326626"/>
                <a:gd name="connsiteX10" fmla="*/ 203480 w 299137"/>
                <a:gd name="connsiteY10" fmla="*/ 14534 h 326626"/>
                <a:gd name="connsiteX11" fmla="*/ 254444 w 299137"/>
                <a:gd name="connsiteY11" fmla="*/ 65500 h 326626"/>
                <a:gd name="connsiteX12" fmla="*/ 254444 w 299137"/>
                <a:gd name="connsiteY12" fmla="*/ 281814 h 326626"/>
                <a:gd name="connsiteX13" fmla="*/ 146309 w 299137"/>
                <a:gd name="connsiteY13" fmla="*/ 326626 h 32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9137" h="326626">
                  <a:moveTo>
                    <a:pt x="146309" y="326626"/>
                  </a:moveTo>
                  <a:cubicBezTo>
                    <a:pt x="105419" y="326626"/>
                    <a:pt x="67051" y="310687"/>
                    <a:pt x="38176" y="281814"/>
                  </a:cubicBezTo>
                  <a:lnTo>
                    <a:pt x="14533" y="258076"/>
                  </a:lnTo>
                  <a:cubicBezTo>
                    <a:pt x="-4844" y="238697"/>
                    <a:pt x="-4844" y="207303"/>
                    <a:pt x="14533" y="187924"/>
                  </a:cubicBezTo>
                  <a:cubicBezTo>
                    <a:pt x="33912" y="168643"/>
                    <a:pt x="65306" y="168543"/>
                    <a:pt x="84687" y="188021"/>
                  </a:cubicBezTo>
                  <a:lnTo>
                    <a:pt x="108326" y="211712"/>
                  </a:lnTo>
                  <a:cubicBezTo>
                    <a:pt x="128675" y="231961"/>
                    <a:pt x="163943" y="232009"/>
                    <a:pt x="184292" y="211662"/>
                  </a:cubicBezTo>
                  <a:cubicBezTo>
                    <a:pt x="205221" y="190733"/>
                    <a:pt x="205221" y="156579"/>
                    <a:pt x="184292" y="135648"/>
                  </a:cubicBezTo>
                  <a:lnTo>
                    <a:pt x="133326" y="84686"/>
                  </a:lnTo>
                  <a:cubicBezTo>
                    <a:pt x="113948" y="65305"/>
                    <a:pt x="113948" y="33911"/>
                    <a:pt x="133326" y="14534"/>
                  </a:cubicBezTo>
                  <a:cubicBezTo>
                    <a:pt x="152703" y="-4844"/>
                    <a:pt x="184100" y="-4845"/>
                    <a:pt x="203480" y="14534"/>
                  </a:cubicBezTo>
                  <a:lnTo>
                    <a:pt x="254444" y="65500"/>
                  </a:lnTo>
                  <a:cubicBezTo>
                    <a:pt x="314035" y="125137"/>
                    <a:pt x="314035" y="222177"/>
                    <a:pt x="254444" y="281814"/>
                  </a:cubicBezTo>
                  <a:cubicBezTo>
                    <a:pt x="225568" y="310687"/>
                    <a:pt x="187198" y="326626"/>
                    <a:pt x="146309" y="326626"/>
                  </a:cubicBezTo>
                  <a:close/>
                </a:path>
              </a:pathLst>
            </a:custGeom>
            <a:gradFill>
              <a:gsLst>
                <a:gs pos="0">
                  <a:srgbClr val="FEEFAC"/>
                </a:gs>
                <a:gs pos="84000">
                  <a:srgbClr val="E9BE61"/>
                </a:gs>
              </a:gsLst>
              <a:lin ang="5400000" scaled="1"/>
            </a:gradFill>
            <a:ln w="6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cs typeface="+mn-ea"/>
                <a:sym typeface="+mn-lt"/>
              </a:endParaRPr>
            </a:p>
          </p:txBody>
        </p:sp>
        <p:sp>
          <p:nvSpPr>
            <p:cNvPr id="15" name="任意多边形: 形状 14">
              <a:extLst>
                <a:ext uri="{FF2B5EF4-FFF2-40B4-BE49-F238E27FC236}">
                  <a16:creationId xmlns:a16="http://schemas.microsoft.com/office/drawing/2014/main" xmlns="" id="{1248EBE7-2A98-477F-8627-F9D377846D16}"/>
                </a:ext>
              </a:extLst>
            </p:cNvPr>
            <p:cNvSpPr/>
            <p:nvPr/>
          </p:nvSpPr>
          <p:spPr>
            <a:xfrm>
              <a:off x="3256420" y="3196302"/>
              <a:ext cx="862984" cy="980308"/>
            </a:xfrm>
            <a:custGeom>
              <a:avLst/>
              <a:gdLst>
                <a:gd name="connsiteX0" fmla="*/ 710156 w 862984"/>
                <a:gd name="connsiteY0" fmla="*/ 980309 h 980308"/>
                <a:gd name="connsiteX1" fmla="*/ 602023 w 862984"/>
                <a:gd name="connsiteY1" fmla="*/ 935495 h 980308"/>
                <a:gd name="connsiteX2" fmla="*/ 578380 w 862984"/>
                <a:gd name="connsiteY2" fmla="*/ 911756 h 980308"/>
                <a:gd name="connsiteX3" fmla="*/ 578380 w 862984"/>
                <a:gd name="connsiteY3" fmla="*/ 841605 h 980308"/>
                <a:gd name="connsiteX4" fmla="*/ 648534 w 862984"/>
                <a:gd name="connsiteY4" fmla="*/ 841701 h 980308"/>
                <a:gd name="connsiteX5" fmla="*/ 672173 w 862984"/>
                <a:gd name="connsiteY5" fmla="*/ 865393 h 980308"/>
                <a:gd name="connsiteX6" fmla="*/ 748139 w 862984"/>
                <a:gd name="connsiteY6" fmla="*/ 865343 h 980308"/>
                <a:gd name="connsiteX7" fmla="*/ 748139 w 862984"/>
                <a:gd name="connsiteY7" fmla="*/ 789329 h 980308"/>
                <a:gd name="connsiteX8" fmla="*/ 727603 w 862984"/>
                <a:gd name="connsiteY8" fmla="*/ 768792 h 980308"/>
                <a:gd name="connsiteX9" fmla="*/ 727603 w 862984"/>
                <a:gd name="connsiteY9" fmla="*/ 698644 h 980308"/>
                <a:gd name="connsiteX10" fmla="*/ 797756 w 862984"/>
                <a:gd name="connsiteY10" fmla="*/ 698644 h 980308"/>
                <a:gd name="connsiteX11" fmla="*/ 818291 w 862984"/>
                <a:gd name="connsiteY11" fmla="*/ 719182 h 980308"/>
                <a:gd name="connsiteX12" fmla="*/ 818291 w 862984"/>
                <a:gd name="connsiteY12" fmla="*/ 935495 h 980308"/>
                <a:gd name="connsiteX13" fmla="*/ 710156 w 862984"/>
                <a:gd name="connsiteY13" fmla="*/ 980307 h 980308"/>
                <a:gd name="connsiteX14" fmla="*/ 152825 w 862984"/>
                <a:gd name="connsiteY14" fmla="*/ 467400 h 980308"/>
                <a:gd name="connsiteX15" fmla="*/ 44692 w 862984"/>
                <a:gd name="connsiteY15" fmla="*/ 422637 h 980308"/>
                <a:gd name="connsiteX16" fmla="*/ 44692 w 862984"/>
                <a:gd name="connsiteY16" fmla="*/ 206322 h 980308"/>
                <a:gd name="connsiteX17" fmla="*/ 207666 w 862984"/>
                <a:gd name="connsiteY17" fmla="*/ 43348 h 980308"/>
                <a:gd name="connsiteX18" fmla="*/ 423932 w 862984"/>
                <a:gd name="connsiteY18" fmla="*/ 43348 h 980308"/>
                <a:gd name="connsiteX19" fmla="*/ 468794 w 862984"/>
                <a:gd name="connsiteY19" fmla="*/ 151481 h 980308"/>
                <a:gd name="connsiteX20" fmla="*/ 423932 w 862984"/>
                <a:gd name="connsiteY20" fmla="*/ 259662 h 980308"/>
                <a:gd name="connsiteX21" fmla="*/ 260959 w 862984"/>
                <a:gd name="connsiteY21" fmla="*/ 422588 h 980308"/>
                <a:gd name="connsiteX22" fmla="*/ 152826 w 862984"/>
                <a:gd name="connsiteY22" fmla="*/ 467400 h 980308"/>
                <a:gd name="connsiteX23" fmla="*/ 315799 w 862984"/>
                <a:gd name="connsiteY23" fmla="*/ 97752 h 980308"/>
                <a:gd name="connsiteX24" fmla="*/ 277818 w 862984"/>
                <a:gd name="connsiteY24" fmla="*/ 113547 h 980308"/>
                <a:gd name="connsiteX25" fmla="*/ 114846 w 862984"/>
                <a:gd name="connsiteY25" fmla="*/ 276471 h 980308"/>
                <a:gd name="connsiteX26" fmla="*/ 114846 w 862984"/>
                <a:gd name="connsiteY26" fmla="*/ 352436 h 980308"/>
                <a:gd name="connsiteX27" fmla="*/ 190809 w 862984"/>
                <a:gd name="connsiteY27" fmla="*/ 352436 h 980308"/>
                <a:gd name="connsiteX28" fmla="*/ 353784 w 862984"/>
                <a:gd name="connsiteY28" fmla="*/ 189462 h 980308"/>
                <a:gd name="connsiteX29" fmla="*/ 369578 w 862984"/>
                <a:gd name="connsiteY29" fmla="*/ 151481 h 980308"/>
                <a:gd name="connsiteX30" fmla="*/ 353784 w 862984"/>
                <a:gd name="connsiteY30" fmla="*/ 113548 h 980308"/>
                <a:gd name="connsiteX31" fmla="*/ 315799 w 862984"/>
                <a:gd name="connsiteY31" fmla="*/ 97754 h 980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62984" h="980308">
                  <a:moveTo>
                    <a:pt x="710156" y="980309"/>
                  </a:moveTo>
                  <a:cubicBezTo>
                    <a:pt x="669266" y="980309"/>
                    <a:pt x="630898" y="964365"/>
                    <a:pt x="602023" y="935495"/>
                  </a:cubicBezTo>
                  <a:lnTo>
                    <a:pt x="578380" y="911756"/>
                  </a:lnTo>
                  <a:cubicBezTo>
                    <a:pt x="559003" y="892377"/>
                    <a:pt x="559003" y="860984"/>
                    <a:pt x="578380" y="841605"/>
                  </a:cubicBezTo>
                  <a:cubicBezTo>
                    <a:pt x="597759" y="822324"/>
                    <a:pt x="629153" y="822223"/>
                    <a:pt x="648534" y="841701"/>
                  </a:cubicBezTo>
                  <a:lnTo>
                    <a:pt x="672173" y="865393"/>
                  </a:lnTo>
                  <a:cubicBezTo>
                    <a:pt x="692522" y="885641"/>
                    <a:pt x="727790" y="885689"/>
                    <a:pt x="748139" y="865343"/>
                  </a:cubicBezTo>
                  <a:cubicBezTo>
                    <a:pt x="769068" y="844414"/>
                    <a:pt x="769068" y="810259"/>
                    <a:pt x="748139" y="789329"/>
                  </a:cubicBezTo>
                  <a:lnTo>
                    <a:pt x="727603" y="768792"/>
                  </a:lnTo>
                  <a:cubicBezTo>
                    <a:pt x="708223" y="749415"/>
                    <a:pt x="708223" y="718023"/>
                    <a:pt x="727603" y="698644"/>
                  </a:cubicBezTo>
                  <a:cubicBezTo>
                    <a:pt x="746982" y="679265"/>
                    <a:pt x="778377" y="679265"/>
                    <a:pt x="797756" y="698644"/>
                  </a:cubicBezTo>
                  <a:lnTo>
                    <a:pt x="818291" y="719182"/>
                  </a:lnTo>
                  <a:cubicBezTo>
                    <a:pt x="877882" y="778818"/>
                    <a:pt x="877882" y="875857"/>
                    <a:pt x="818291" y="935495"/>
                  </a:cubicBezTo>
                  <a:cubicBezTo>
                    <a:pt x="789415" y="964367"/>
                    <a:pt x="751045" y="980307"/>
                    <a:pt x="710156" y="980307"/>
                  </a:cubicBezTo>
                  <a:close/>
                  <a:moveTo>
                    <a:pt x="152825" y="467400"/>
                  </a:moveTo>
                  <a:cubicBezTo>
                    <a:pt x="112033" y="467400"/>
                    <a:pt x="73663" y="451509"/>
                    <a:pt x="44692" y="422637"/>
                  </a:cubicBezTo>
                  <a:cubicBezTo>
                    <a:pt x="-14897" y="362951"/>
                    <a:pt x="-14897" y="265958"/>
                    <a:pt x="44692" y="206322"/>
                  </a:cubicBezTo>
                  <a:lnTo>
                    <a:pt x="207666" y="43348"/>
                  </a:lnTo>
                  <a:cubicBezTo>
                    <a:pt x="265705" y="-14546"/>
                    <a:pt x="366281" y="-14353"/>
                    <a:pt x="423932" y="43348"/>
                  </a:cubicBezTo>
                  <a:cubicBezTo>
                    <a:pt x="452806" y="72223"/>
                    <a:pt x="468794" y="110639"/>
                    <a:pt x="468794" y="151481"/>
                  </a:cubicBezTo>
                  <a:cubicBezTo>
                    <a:pt x="468794" y="192323"/>
                    <a:pt x="452804" y="230739"/>
                    <a:pt x="423932" y="259662"/>
                  </a:cubicBezTo>
                  <a:lnTo>
                    <a:pt x="260959" y="422588"/>
                  </a:lnTo>
                  <a:cubicBezTo>
                    <a:pt x="232087" y="451461"/>
                    <a:pt x="193717" y="467400"/>
                    <a:pt x="152826" y="467400"/>
                  </a:cubicBezTo>
                  <a:close/>
                  <a:moveTo>
                    <a:pt x="315799" y="97752"/>
                  </a:moveTo>
                  <a:cubicBezTo>
                    <a:pt x="301459" y="97752"/>
                    <a:pt x="287992" y="103370"/>
                    <a:pt x="277818" y="113547"/>
                  </a:cubicBezTo>
                  <a:lnTo>
                    <a:pt x="114846" y="276471"/>
                  </a:lnTo>
                  <a:cubicBezTo>
                    <a:pt x="93917" y="297400"/>
                    <a:pt x="93917" y="331507"/>
                    <a:pt x="114846" y="352436"/>
                  </a:cubicBezTo>
                  <a:cubicBezTo>
                    <a:pt x="135190" y="372686"/>
                    <a:pt x="170461" y="372783"/>
                    <a:pt x="190809" y="352436"/>
                  </a:cubicBezTo>
                  <a:lnTo>
                    <a:pt x="353784" y="189462"/>
                  </a:lnTo>
                  <a:cubicBezTo>
                    <a:pt x="363956" y="179286"/>
                    <a:pt x="369578" y="165819"/>
                    <a:pt x="369578" y="151481"/>
                  </a:cubicBezTo>
                  <a:cubicBezTo>
                    <a:pt x="369578" y="137143"/>
                    <a:pt x="363956" y="123671"/>
                    <a:pt x="353784" y="113548"/>
                  </a:cubicBezTo>
                  <a:cubicBezTo>
                    <a:pt x="343607" y="103326"/>
                    <a:pt x="330140" y="97754"/>
                    <a:pt x="315799" y="97754"/>
                  </a:cubicBezTo>
                  <a:close/>
                </a:path>
              </a:pathLst>
            </a:custGeom>
            <a:gradFill>
              <a:gsLst>
                <a:gs pos="0">
                  <a:srgbClr val="FEEFAC"/>
                </a:gs>
                <a:gs pos="84000">
                  <a:srgbClr val="E9BE61"/>
                </a:gs>
              </a:gsLst>
              <a:lin ang="5400000" scaled="1"/>
            </a:gradFill>
            <a:ln w="6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cs typeface="+mn-ea"/>
                <a:sym typeface="+mn-lt"/>
              </a:endParaRPr>
            </a:p>
          </p:txBody>
        </p:sp>
        <p:sp>
          <p:nvSpPr>
            <p:cNvPr id="16" name="任意多边形: 形状 15">
              <a:extLst>
                <a:ext uri="{FF2B5EF4-FFF2-40B4-BE49-F238E27FC236}">
                  <a16:creationId xmlns:a16="http://schemas.microsoft.com/office/drawing/2014/main" xmlns="" id="{E308ACCF-5540-4E98-B4FB-F9EEEDD96DCA}"/>
                </a:ext>
              </a:extLst>
            </p:cNvPr>
            <p:cNvSpPr/>
            <p:nvPr/>
          </p:nvSpPr>
          <p:spPr>
            <a:xfrm>
              <a:off x="3402536" y="3342397"/>
              <a:ext cx="468720" cy="467424"/>
            </a:xfrm>
            <a:custGeom>
              <a:avLst/>
              <a:gdLst>
                <a:gd name="connsiteX0" fmla="*/ 152825 w 468720"/>
                <a:gd name="connsiteY0" fmla="*/ 467425 h 467424"/>
                <a:gd name="connsiteX1" fmla="*/ 44692 w 468720"/>
                <a:gd name="connsiteY1" fmla="*/ 422659 h 467424"/>
                <a:gd name="connsiteX2" fmla="*/ 44692 w 468720"/>
                <a:gd name="connsiteY2" fmla="*/ 206345 h 467424"/>
                <a:gd name="connsiteX3" fmla="*/ 207666 w 468720"/>
                <a:gd name="connsiteY3" fmla="*/ 43371 h 467424"/>
                <a:gd name="connsiteX4" fmla="*/ 424029 w 468720"/>
                <a:gd name="connsiteY4" fmla="*/ 43322 h 467424"/>
                <a:gd name="connsiteX5" fmla="*/ 424029 w 468720"/>
                <a:gd name="connsiteY5" fmla="*/ 259637 h 467424"/>
                <a:gd name="connsiteX6" fmla="*/ 260956 w 468720"/>
                <a:gd name="connsiteY6" fmla="*/ 422611 h 467424"/>
                <a:gd name="connsiteX7" fmla="*/ 152823 w 468720"/>
                <a:gd name="connsiteY7" fmla="*/ 467425 h 467424"/>
                <a:gd name="connsiteX8" fmla="*/ 315799 w 468720"/>
                <a:gd name="connsiteY8" fmla="*/ 97775 h 467424"/>
                <a:gd name="connsiteX9" fmla="*/ 277816 w 468720"/>
                <a:gd name="connsiteY9" fmla="*/ 113569 h 467424"/>
                <a:gd name="connsiteX10" fmla="*/ 114844 w 468720"/>
                <a:gd name="connsiteY10" fmla="*/ 276495 h 467424"/>
                <a:gd name="connsiteX11" fmla="*/ 114844 w 468720"/>
                <a:gd name="connsiteY11" fmla="*/ 352459 h 467424"/>
                <a:gd name="connsiteX12" fmla="*/ 190809 w 468720"/>
                <a:gd name="connsiteY12" fmla="*/ 352459 h 467424"/>
                <a:gd name="connsiteX13" fmla="*/ 353880 w 468720"/>
                <a:gd name="connsiteY13" fmla="*/ 189487 h 467424"/>
                <a:gd name="connsiteX14" fmla="*/ 353880 w 468720"/>
                <a:gd name="connsiteY14" fmla="*/ 113521 h 467424"/>
                <a:gd name="connsiteX15" fmla="*/ 315801 w 468720"/>
                <a:gd name="connsiteY15" fmla="*/ 97775 h 46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8720" h="467424">
                  <a:moveTo>
                    <a:pt x="152825" y="467425"/>
                  </a:moveTo>
                  <a:cubicBezTo>
                    <a:pt x="112031" y="467425"/>
                    <a:pt x="73663" y="451532"/>
                    <a:pt x="44692" y="422659"/>
                  </a:cubicBezTo>
                  <a:cubicBezTo>
                    <a:pt x="-14897" y="363022"/>
                    <a:pt x="-14897" y="266031"/>
                    <a:pt x="44692" y="206345"/>
                  </a:cubicBezTo>
                  <a:lnTo>
                    <a:pt x="207666" y="43371"/>
                  </a:lnTo>
                  <a:cubicBezTo>
                    <a:pt x="265705" y="-14523"/>
                    <a:pt x="366183" y="-14374"/>
                    <a:pt x="424029" y="43322"/>
                  </a:cubicBezTo>
                  <a:cubicBezTo>
                    <a:pt x="483618" y="103010"/>
                    <a:pt x="483618" y="199999"/>
                    <a:pt x="424029" y="259637"/>
                  </a:cubicBezTo>
                  <a:lnTo>
                    <a:pt x="260956" y="422611"/>
                  </a:lnTo>
                  <a:cubicBezTo>
                    <a:pt x="232083" y="451484"/>
                    <a:pt x="193713" y="467425"/>
                    <a:pt x="152823" y="467425"/>
                  </a:cubicBezTo>
                  <a:close/>
                  <a:moveTo>
                    <a:pt x="315799" y="97775"/>
                  </a:moveTo>
                  <a:cubicBezTo>
                    <a:pt x="301457" y="97775"/>
                    <a:pt x="287990" y="103397"/>
                    <a:pt x="277816" y="113569"/>
                  </a:cubicBezTo>
                  <a:lnTo>
                    <a:pt x="114844" y="276495"/>
                  </a:lnTo>
                  <a:cubicBezTo>
                    <a:pt x="93915" y="297424"/>
                    <a:pt x="93915" y="331530"/>
                    <a:pt x="114844" y="352459"/>
                  </a:cubicBezTo>
                  <a:cubicBezTo>
                    <a:pt x="135192" y="372711"/>
                    <a:pt x="170461" y="372806"/>
                    <a:pt x="190809" y="352459"/>
                  </a:cubicBezTo>
                  <a:lnTo>
                    <a:pt x="353880" y="189487"/>
                  </a:lnTo>
                  <a:cubicBezTo>
                    <a:pt x="374809" y="168558"/>
                    <a:pt x="374809" y="134450"/>
                    <a:pt x="353880" y="113521"/>
                  </a:cubicBezTo>
                  <a:cubicBezTo>
                    <a:pt x="343706" y="103395"/>
                    <a:pt x="330239" y="97775"/>
                    <a:pt x="315801" y="97775"/>
                  </a:cubicBezTo>
                  <a:close/>
                </a:path>
              </a:pathLst>
            </a:custGeom>
            <a:gradFill>
              <a:gsLst>
                <a:gs pos="0">
                  <a:srgbClr val="FEEFAC"/>
                </a:gs>
                <a:gs pos="84000">
                  <a:srgbClr val="E9BE61"/>
                </a:gs>
              </a:gsLst>
              <a:lin ang="5400000" scaled="1"/>
            </a:gradFill>
            <a:ln w="6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cs typeface="+mn-ea"/>
                <a:sym typeface="+mn-lt"/>
              </a:endParaRPr>
            </a:p>
          </p:txBody>
        </p:sp>
        <p:sp>
          <p:nvSpPr>
            <p:cNvPr id="17" name="任意多边形: 形状 16">
              <a:extLst>
                <a:ext uri="{FF2B5EF4-FFF2-40B4-BE49-F238E27FC236}">
                  <a16:creationId xmlns:a16="http://schemas.microsoft.com/office/drawing/2014/main" xmlns="" id="{7D76F45C-FCC7-4C34-86E2-59FE86CBECE6}"/>
                </a:ext>
              </a:extLst>
            </p:cNvPr>
            <p:cNvSpPr/>
            <p:nvPr/>
          </p:nvSpPr>
          <p:spPr>
            <a:xfrm>
              <a:off x="3548650" y="3488547"/>
              <a:ext cx="468722" cy="467436"/>
            </a:xfrm>
            <a:custGeom>
              <a:avLst/>
              <a:gdLst>
                <a:gd name="connsiteX0" fmla="*/ 152825 w 468722"/>
                <a:gd name="connsiteY0" fmla="*/ 467437 h 467436"/>
                <a:gd name="connsiteX1" fmla="*/ 44692 w 468722"/>
                <a:gd name="connsiteY1" fmla="*/ 422671 h 467436"/>
                <a:gd name="connsiteX2" fmla="*/ 44692 w 468722"/>
                <a:gd name="connsiteY2" fmla="*/ 206309 h 467436"/>
                <a:gd name="connsiteX3" fmla="*/ 207763 w 468722"/>
                <a:gd name="connsiteY3" fmla="*/ 43336 h 467436"/>
                <a:gd name="connsiteX4" fmla="*/ 424029 w 468722"/>
                <a:gd name="connsiteY4" fmla="*/ 43286 h 467436"/>
                <a:gd name="connsiteX5" fmla="*/ 424029 w 468722"/>
                <a:gd name="connsiteY5" fmla="*/ 259602 h 467436"/>
                <a:gd name="connsiteX6" fmla="*/ 260958 w 468722"/>
                <a:gd name="connsiteY6" fmla="*/ 422625 h 467436"/>
                <a:gd name="connsiteX7" fmla="*/ 152825 w 468722"/>
                <a:gd name="connsiteY7" fmla="*/ 467437 h 467436"/>
                <a:gd name="connsiteX8" fmla="*/ 315896 w 468722"/>
                <a:gd name="connsiteY8" fmla="*/ 97740 h 467436"/>
                <a:gd name="connsiteX9" fmla="*/ 277917 w 468722"/>
                <a:gd name="connsiteY9" fmla="*/ 113485 h 467436"/>
                <a:gd name="connsiteX10" fmla="*/ 114844 w 468722"/>
                <a:gd name="connsiteY10" fmla="*/ 276461 h 467436"/>
                <a:gd name="connsiteX11" fmla="*/ 114844 w 468722"/>
                <a:gd name="connsiteY11" fmla="*/ 352473 h 467436"/>
                <a:gd name="connsiteX12" fmla="*/ 190809 w 468722"/>
                <a:gd name="connsiteY12" fmla="*/ 352473 h 467436"/>
                <a:gd name="connsiteX13" fmla="*/ 353880 w 468722"/>
                <a:gd name="connsiteY13" fmla="*/ 189450 h 467436"/>
                <a:gd name="connsiteX14" fmla="*/ 353880 w 468722"/>
                <a:gd name="connsiteY14" fmla="*/ 113485 h 467436"/>
                <a:gd name="connsiteX15" fmla="*/ 315897 w 468722"/>
                <a:gd name="connsiteY15" fmla="*/ 97740 h 46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8722" h="467436">
                  <a:moveTo>
                    <a:pt x="152825" y="467437"/>
                  </a:moveTo>
                  <a:cubicBezTo>
                    <a:pt x="112033" y="467437"/>
                    <a:pt x="73663" y="451544"/>
                    <a:pt x="44692" y="422671"/>
                  </a:cubicBezTo>
                  <a:cubicBezTo>
                    <a:pt x="-14897" y="362986"/>
                    <a:pt x="-14897" y="265948"/>
                    <a:pt x="44692" y="206309"/>
                  </a:cubicBezTo>
                  <a:lnTo>
                    <a:pt x="207763" y="43336"/>
                  </a:lnTo>
                  <a:cubicBezTo>
                    <a:pt x="265415" y="-14316"/>
                    <a:pt x="365991" y="-14558"/>
                    <a:pt x="424029" y="43286"/>
                  </a:cubicBezTo>
                  <a:cubicBezTo>
                    <a:pt x="483621" y="102972"/>
                    <a:pt x="483621" y="199965"/>
                    <a:pt x="424029" y="259602"/>
                  </a:cubicBezTo>
                  <a:lnTo>
                    <a:pt x="260958" y="422625"/>
                  </a:lnTo>
                  <a:cubicBezTo>
                    <a:pt x="232083" y="451497"/>
                    <a:pt x="193715" y="467437"/>
                    <a:pt x="152825" y="467437"/>
                  </a:cubicBezTo>
                  <a:close/>
                  <a:moveTo>
                    <a:pt x="315896" y="97740"/>
                  </a:moveTo>
                  <a:cubicBezTo>
                    <a:pt x="301556" y="97740"/>
                    <a:pt x="288089" y="103312"/>
                    <a:pt x="277917" y="113485"/>
                  </a:cubicBezTo>
                  <a:lnTo>
                    <a:pt x="114844" y="276461"/>
                  </a:lnTo>
                  <a:cubicBezTo>
                    <a:pt x="93915" y="297390"/>
                    <a:pt x="93915" y="331544"/>
                    <a:pt x="114844" y="352473"/>
                  </a:cubicBezTo>
                  <a:cubicBezTo>
                    <a:pt x="135190" y="372723"/>
                    <a:pt x="170463" y="372818"/>
                    <a:pt x="190809" y="352473"/>
                  </a:cubicBezTo>
                  <a:lnTo>
                    <a:pt x="353880" y="189450"/>
                  </a:lnTo>
                  <a:cubicBezTo>
                    <a:pt x="374809" y="168521"/>
                    <a:pt x="374809" y="134415"/>
                    <a:pt x="353880" y="113485"/>
                  </a:cubicBezTo>
                  <a:cubicBezTo>
                    <a:pt x="343704" y="103361"/>
                    <a:pt x="330235" y="97740"/>
                    <a:pt x="315897" y="97740"/>
                  </a:cubicBezTo>
                  <a:close/>
                </a:path>
              </a:pathLst>
            </a:custGeom>
            <a:gradFill>
              <a:gsLst>
                <a:gs pos="0">
                  <a:srgbClr val="FEEFAC"/>
                </a:gs>
                <a:gs pos="84000">
                  <a:srgbClr val="E9BE61"/>
                </a:gs>
              </a:gsLst>
              <a:lin ang="5400000" scaled="1"/>
            </a:gradFill>
            <a:ln w="6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cs typeface="+mn-ea"/>
                <a:sym typeface="+mn-lt"/>
              </a:endParaRPr>
            </a:p>
          </p:txBody>
        </p:sp>
        <p:sp>
          <p:nvSpPr>
            <p:cNvPr id="18" name="任意多边形: 形状 17">
              <a:extLst>
                <a:ext uri="{FF2B5EF4-FFF2-40B4-BE49-F238E27FC236}">
                  <a16:creationId xmlns:a16="http://schemas.microsoft.com/office/drawing/2014/main" xmlns="" id="{DE4D0B9C-6171-4A25-804C-557387EB7245}"/>
                </a:ext>
              </a:extLst>
            </p:cNvPr>
            <p:cNvSpPr/>
            <p:nvPr/>
          </p:nvSpPr>
          <p:spPr>
            <a:xfrm>
              <a:off x="3508344" y="2639508"/>
              <a:ext cx="655143" cy="1462591"/>
            </a:xfrm>
            <a:custGeom>
              <a:avLst/>
              <a:gdLst>
                <a:gd name="connsiteX0" fmla="*/ 339246 w 655143"/>
                <a:gd name="connsiteY0" fmla="*/ 1462590 h 1462591"/>
                <a:gd name="connsiteX1" fmla="*/ 231113 w 655143"/>
                <a:gd name="connsiteY1" fmla="*/ 1417826 h 1462591"/>
                <a:gd name="connsiteX2" fmla="*/ 231113 w 655143"/>
                <a:gd name="connsiteY2" fmla="*/ 1201512 h 1462591"/>
                <a:gd name="connsiteX3" fmla="*/ 394184 w 655143"/>
                <a:gd name="connsiteY3" fmla="*/ 1038489 h 1462591"/>
                <a:gd name="connsiteX4" fmla="*/ 610450 w 655143"/>
                <a:gd name="connsiteY4" fmla="*/ 1038441 h 1462591"/>
                <a:gd name="connsiteX5" fmla="*/ 610450 w 655143"/>
                <a:gd name="connsiteY5" fmla="*/ 1254757 h 1462591"/>
                <a:gd name="connsiteX6" fmla="*/ 447478 w 655143"/>
                <a:gd name="connsiteY6" fmla="*/ 1417778 h 1462591"/>
                <a:gd name="connsiteX7" fmla="*/ 339246 w 655143"/>
                <a:gd name="connsiteY7" fmla="*/ 1462592 h 1462591"/>
                <a:gd name="connsiteX8" fmla="*/ 502317 w 655143"/>
                <a:gd name="connsiteY8" fmla="*/ 1092894 h 1462591"/>
                <a:gd name="connsiteX9" fmla="*/ 464336 w 655143"/>
                <a:gd name="connsiteY9" fmla="*/ 1108640 h 1462591"/>
                <a:gd name="connsiteX10" fmla="*/ 301265 w 655143"/>
                <a:gd name="connsiteY10" fmla="*/ 1271662 h 1462591"/>
                <a:gd name="connsiteX11" fmla="*/ 301265 w 655143"/>
                <a:gd name="connsiteY11" fmla="*/ 1347626 h 1462591"/>
                <a:gd name="connsiteX12" fmla="*/ 377326 w 655143"/>
                <a:gd name="connsiteY12" fmla="*/ 1347578 h 1462591"/>
                <a:gd name="connsiteX13" fmla="*/ 540300 w 655143"/>
                <a:gd name="connsiteY13" fmla="*/ 1184603 h 1462591"/>
                <a:gd name="connsiteX14" fmla="*/ 540300 w 655143"/>
                <a:gd name="connsiteY14" fmla="*/ 1108640 h 1462591"/>
                <a:gd name="connsiteX15" fmla="*/ 502317 w 655143"/>
                <a:gd name="connsiteY15" fmla="*/ 1092894 h 1462591"/>
                <a:gd name="connsiteX16" fmla="*/ 152826 w 655143"/>
                <a:gd name="connsiteY16" fmla="*/ 561144 h 1462591"/>
                <a:gd name="connsiteX17" fmla="*/ 44693 w 655143"/>
                <a:gd name="connsiteY17" fmla="*/ 516380 h 1462591"/>
                <a:gd name="connsiteX18" fmla="*/ 44693 w 655143"/>
                <a:gd name="connsiteY18" fmla="*/ 300064 h 1462591"/>
                <a:gd name="connsiteX19" fmla="*/ 350293 w 655143"/>
                <a:gd name="connsiteY19" fmla="*/ 13408 h 1462591"/>
                <a:gd name="connsiteX20" fmla="*/ 420346 w 655143"/>
                <a:gd name="connsiteY20" fmla="*/ 15637 h 1462591"/>
                <a:gd name="connsiteX21" fmla="*/ 418118 w 655143"/>
                <a:gd name="connsiteY21" fmla="*/ 85790 h 1462591"/>
                <a:gd name="connsiteX22" fmla="*/ 113679 w 655143"/>
                <a:gd name="connsiteY22" fmla="*/ 371330 h 1462591"/>
                <a:gd name="connsiteX23" fmla="*/ 114841 w 655143"/>
                <a:gd name="connsiteY23" fmla="*/ 446180 h 1462591"/>
                <a:gd name="connsiteX24" fmla="*/ 190807 w 655143"/>
                <a:gd name="connsiteY24" fmla="*/ 446180 h 1462591"/>
                <a:gd name="connsiteX25" fmla="*/ 374031 w 655143"/>
                <a:gd name="connsiteY25" fmla="*/ 288197 h 1462591"/>
                <a:gd name="connsiteX26" fmla="*/ 443988 w 655143"/>
                <a:gd name="connsiteY26" fmla="*/ 293428 h 1462591"/>
                <a:gd name="connsiteX27" fmla="*/ 438755 w 655143"/>
                <a:gd name="connsiteY27" fmla="*/ 363385 h 1462591"/>
                <a:gd name="connsiteX28" fmla="*/ 258243 w 655143"/>
                <a:gd name="connsiteY28" fmla="*/ 518852 h 1462591"/>
                <a:gd name="connsiteX29" fmla="*/ 152826 w 655143"/>
                <a:gd name="connsiteY29" fmla="*/ 561142 h 146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55143" h="1462591">
                  <a:moveTo>
                    <a:pt x="339246" y="1462590"/>
                  </a:moveTo>
                  <a:cubicBezTo>
                    <a:pt x="298452" y="1462590"/>
                    <a:pt x="260085" y="1446699"/>
                    <a:pt x="231113" y="1417826"/>
                  </a:cubicBezTo>
                  <a:cubicBezTo>
                    <a:pt x="171524" y="1358141"/>
                    <a:pt x="171524" y="1261148"/>
                    <a:pt x="231113" y="1201512"/>
                  </a:cubicBezTo>
                  <a:lnTo>
                    <a:pt x="394184" y="1038489"/>
                  </a:lnTo>
                  <a:cubicBezTo>
                    <a:pt x="451837" y="980789"/>
                    <a:pt x="552510" y="980644"/>
                    <a:pt x="610450" y="1038441"/>
                  </a:cubicBezTo>
                  <a:cubicBezTo>
                    <a:pt x="670041" y="1098177"/>
                    <a:pt x="670041" y="1195165"/>
                    <a:pt x="610450" y="1254757"/>
                  </a:cubicBezTo>
                  <a:lnTo>
                    <a:pt x="447478" y="1417778"/>
                  </a:lnTo>
                  <a:cubicBezTo>
                    <a:pt x="418507" y="1446701"/>
                    <a:pt x="380133" y="1462592"/>
                    <a:pt x="339246" y="1462592"/>
                  </a:cubicBezTo>
                  <a:close/>
                  <a:moveTo>
                    <a:pt x="502317" y="1092894"/>
                  </a:moveTo>
                  <a:cubicBezTo>
                    <a:pt x="487978" y="1092894"/>
                    <a:pt x="474511" y="1098465"/>
                    <a:pt x="464336" y="1108640"/>
                  </a:cubicBezTo>
                  <a:lnTo>
                    <a:pt x="301265" y="1271662"/>
                  </a:lnTo>
                  <a:cubicBezTo>
                    <a:pt x="280336" y="1292591"/>
                    <a:pt x="280336" y="1326695"/>
                    <a:pt x="301265" y="1347626"/>
                  </a:cubicBezTo>
                  <a:cubicBezTo>
                    <a:pt x="321612" y="1367876"/>
                    <a:pt x="356979" y="1367829"/>
                    <a:pt x="377326" y="1347578"/>
                  </a:cubicBezTo>
                  <a:lnTo>
                    <a:pt x="540300" y="1184603"/>
                  </a:lnTo>
                  <a:cubicBezTo>
                    <a:pt x="561229" y="1163674"/>
                    <a:pt x="561229" y="1129569"/>
                    <a:pt x="540300" y="1108640"/>
                  </a:cubicBezTo>
                  <a:cubicBezTo>
                    <a:pt x="530128" y="1098514"/>
                    <a:pt x="516657" y="1092894"/>
                    <a:pt x="502317" y="1092894"/>
                  </a:cubicBezTo>
                  <a:close/>
                  <a:moveTo>
                    <a:pt x="152826" y="561144"/>
                  </a:moveTo>
                  <a:cubicBezTo>
                    <a:pt x="112032" y="561144"/>
                    <a:pt x="73662" y="545253"/>
                    <a:pt x="44693" y="516380"/>
                  </a:cubicBezTo>
                  <a:cubicBezTo>
                    <a:pt x="-14898" y="456692"/>
                    <a:pt x="-14898" y="359703"/>
                    <a:pt x="44693" y="300064"/>
                  </a:cubicBezTo>
                  <a:lnTo>
                    <a:pt x="350293" y="13408"/>
                  </a:lnTo>
                  <a:cubicBezTo>
                    <a:pt x="370156" y="-5246"/>
                    <a:pt x="401644" y="-4373"/>
                    <a:pt x="420346" y="15637"/>
                  </a:cubicBezTo>
                  <a:cubicBezTo>
                    <a:pt x="439142" y="35645"/>
                    <a:pt x="438174" y="67038"/>
                    <a:pt x="418118" y="85790"/>
                  </a:cubicBezTo>
                  <a:lnTo>
                    <a:pt x="113679" y="371330"/>
                  </a:lnTo>
                  <a:cubicBezTo>
                    <a:pt x="93912" y="391143"/>
                    <a:pt x="93912" y="425249"/>
                    <a:pt x="114841" y="446180"/>
                  </a:cubicBezTo>
                  <a:cubicBezTo>
                    <a:pt x="135190" y="466430"/>
                    <a:pt x="170458" y="466526"/>
                    <a:pt x="190807" y="446180"/>
                  </a:cubicBezTo>
                  <a:lnTo>
                    <a:pt x="374031" y="288197"/>
                  </a:lnTo>
                  <a:cubicBezTo>
                    <a:pt x="394863" y="270464"/>
                    <a:pt x="426158" y="272691"/>
                    <a:pt x="443988" y="293428"/>
                  </a:cubicBezTo>
                  <a:cubicBezTo>
                    <a:pt x="461817" y="314163"/>
                    <a:pt x="459492" y="345507"/>
                    <a:pt x="438755" y="363385"/>
                  </a:cubicBezTo>
                  <a:lnTo>
                    <a:pt x="258243" y="518852"/>
                  </a:lnTo>
                  <a:cubicBezTo>
                    <a:pt x="232081" y="545202"/>
                    <a:pt x="193713" y="561142"/>
                    <a:pt x="152826" y="561142"/>
                  </a:cubicBezTo>
                  <a:close/>
                </a:path>
              </a:pathLst>
            </a:custGeom>
            <a:gradFill>
              <a:gsLst>
                <a:gs pos="0">
                  <a:srgbClr val="FEEFAC"/>
                </a:gs>
                <a:gs pos="84000">
                  <a:srgbClr val="E9BE61"/>
                </a:gs>
              </a:gsLst>
              <a:lin ang="5400000" scaled="1"/>
            </a:gradFill>
            <a:ln w="6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cs typeface="+mn-ea"/>
                <a:sym typeface="+mn-lt"/>
              </a:endParaRPr>
            </a:p>
          </p:txBody>
        </p:sp>
      </p:grpSp>
      <p:sp>
        <p:nvSpPr>
          <p:cNvPr id="19" name="椭圆 18">
            <a:extLst>
              <a:ext uri="{FF2B5EF4-FFF2-40B4-BE49-F238E27FC236}">
                <a16:creationId xmlns:a16="http://schemas.microsoft.com/office/drawing/2014/main" xmlns="" id="{3626B219-055F-440A-A457-B115020AD008}"/>
              </a:ext>
            </a:extLst>
          </p:cNvPr>
          <p:cNvSpPr/>
          <p:nvPr/>
        </p:nvSpPr>
        <p:spPr>
          <a:xfrm>
            <a:off x="8710367" y="3003985"/>
            <a:ext cx="1640310" cy="1640310"/>
          </a:xfrm>
          <a:prstGeom prst="ellipse">
            <a:avLst/>
          </a:prstGeom>
          <a:gradFill>
            <a:gsLst>
              <a:gs pos="0">
                <a:srgbClr val="C30F0F">
                  <a:lumMod val="90000"/>
                  <a:lumOff val="10000"/>
                </a:srgbClr>
              </a:gs>
              <a:gs pos="64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cxnSp>
        <p:nvCxnSpPr>
          <p:cNvPr id="21" name="直接箭头连接符 20">
            <a:extLst>
              <a:ext uri="{FF2B5EF4-FFF2-40B4-BE49-F238E27FC236}">
                <a16:creationId xmlns:a16="http://schemas.microsoft.com/office/drawing/2014/main" xmlns="" id="{49CF303B-54E9-402F-8B63-DDDE8319BE63}"/>
              </a:ext>
            </a:extLst>
          </p:cNvPr>
          <p:cNvCxnSpPr>
            <a:cxnSpLocks/>
          </p:cNvCxnSpPr>
          <p:nvPr/>
        </p:nvCxnSpPr>
        <p:spPr>
          <a:xfrm flipV="1">
            <a:off x="7596187" y="4007771"/>
            <a:ext cx="557722" cy="1"/>
          </a:xfrm>
          <a:prstGeom prst="straightConnector1">
            <a:avLst/>
          </a:prstGeom>
          <a:ln>
            <a:gradFill>
              <a:gsLst>
                <a:gs pos="0">
                  <a:schemeClr val="accent1">
                    <a:lumMod val="5000"/>
                    <a:lumOff val="95000"/>
                  </a:schemeClr>
                </a:gs>
                <a:gs pos="100000">
                  <a:schemeClr val="bg1">
                    <a:lumMod val="75000"/>
                  </a:schemeClr>
                </a:gs>
              </a:gsLst>
              <a:lin ang="0" scaled="0"/>
            </a:gradFill>
            <a:tailEnd type="triangle"/>
          </a:ln>
        </p:spPr>
        <p:style>
          <a:lnRef idx="1">
            <a:schemeClr val="accent1"/>
          </a:lnRef>
          <a:fillRef idx="0">
            <a:schemeClr val="accent1"/>
          </a:fillRef>
          <a:effectRef idx="0">
            <a:schemeClr val="accent1"/>
          </a:effectRef>
          <a:fontRef idx="minor">
            <a:schemeClr val="tx1"/>
          </a:fontRef>
        </p:style>
      </p:cxnSp>
      <p:sp>
        <p:nvSpPr>
          <p:cNvPr id="22" name="图形 36">
            <a:extLst>
              <a:ext uri="{FF2B5EF4-FFF2-40B4-BE49-F238E27FC236}">
                <a16:creationId xmlns:a16="http://schemas.microsoft.com/office/drawing/2014/main" xmlns="" id="{76388B2D-59D2-4EA6-B839-EA42EBE1F316}"/>
              </a:ext>
            </a:extLst>
          </p:cNvPr>
          <p:cNvSpPr/>
          <p:nvPr/>
        </p:nvSpPr>
        <p:spPr>
          <a:xfrm>
            <a:off x="9289477" y="3239604"/>
            <a:ext cx="482090" cy="482086"/>
          </a:xfrm>
          <a:custGeom>
            <a:avLst/>
            <a:gdLst>
              <a:gd name="connsiteX0" fmla="*/ 303609 w 472281"/>
              <a:gd name="connsiteY0" fmla="*/ 104577 h 472281"/>
              <a:gd name="connsiteX1" fmla="*/ 396359 w 472281"/>
              <a:gd name="connsiteY1" fmla="*/ 197366 h 472281"/>
              <a:gd name="connsiteX2" fmla="*/ 362678 w 472281"/>
              <a:gd name="connsiteY2" fmla="*/ 268863 h 472281"/>
              <a:gd name="connsiteX3" fmla="*/ 472281 w 472281"/>
              <a:gd name="connsiteY3" fmla="*/ 455414 h 472281"/>
              <a:gd name="connsiteX4" fmla="*/ 455414 w 472281"/>
              <a:gd name="connsiteY4" fmla="*/ 472281 h 472281"/>
              <a:gd name="connsiteX5" fmla="*/ 438547 w 472281"/>
              <a:gd name="connsiteY5" fmla="*/ 455414 h 472281"/>
              <a:gd name="connsiteX6" fmla="*/ 303609 w 472281"/>
              <a:gd name="connsiteY6" fmla="*/ 290116 h 472281"/>
              <a:gd name="connsiteX7" fmla="*/ 168672 w 472281"/>
              <a:gd name="connsiteY7" fmla="*/ 455414 h 472281"/>
              <a:gd name="connsiteX8" fmla="*/ 151805 w 472281"/>
              <a:gd name="connsiteY8" fmla="*/ 472281 h 472281"/>
              <a:gd name="connsiteX9" fmla="*/ 134938 w 472281"/>
              <a:gd name="connsiteY9" fmla="*/ 455414 h 472281"/>
              <a:gd name="connsiteX10" fmla="*/ 244574 w 472281"/>
              <a:gd name="connsiteY10" fmla="*/ 268863 h 472281"/>
              <a:gd name="connsiteX11" fmla="*/ 232146 w 472281"/>
              <a:gd name="connsiteY11" fmla="*/ 138257 h 472281"/>
              <a:gd name="connsiteX12" fmla="*/ 303609 w 472281"/>
              <a:gd name="connsiteY12" fmla="*/ 104577 h 472281"/>
              <a:gd name="connsiteX13" fmla="*/ 168672 w 472281"/>
              <a:gd name="connsiteY13" fmla="*/ 0 h 472281"/>
              <a:gd name="connsiteX14" fmla="*/ 257596 w 472281"/>
              <a:gd name="connsiteY14" fmla="*/ 66356 h 472281"/>
              <a:gd name="connsiteX15" fmla="*/ 247061 w 472281"/>
              <a:gd name="connsiteY15" fmla="*/ 87757 h 472281"/>
              <a:gd name="connsiteX16" fmla="*/ 225659 w 472281"/>
              <a:gd name="connsiteY16" fmla="*/ 77222 h 472281"/>
              <a:gd name="connsiteX17" fmla="*/ 225278 w 472281"/>
              <a:gd name="connsiteY17" fmla="*/ 75936 h 472281"/>
              <a:gd name="connsiteX18" fmla="*/ 151859 w 472281"/>
              <a:gd name="connsiteY18" fmla="*/ 36189 h 472281"/>
              <a:gd name="connsiteX19" fmla="*/ 112111 w 472281"/>
              <a:gd name="connsiteY19" fmla="*/ 109608 h 472281"/>
              <a:gd name="connsiteX20" fmla="*/ 168166 w 472281"/>
              <a:gd name="connsiteY20" fmla="*/ 151805 h 472281"/>
              <a:gd name="connsiteX21" fmla="*/ 168672 w 472281"/>
              <a:gd name="connsiteY21" fmla="*/ 151805 h 472281"/>
              <a:gd name="connsiteX22" fmla="*/ 185539 w 472281"/>
              <a:gd name="connsiteY22" fmla="*/ 168672 h 472281"/>
              <a:gd name="connsiteX23" fmla="*/ 185370 w 472281"/>
              <a:gd name="connsiteY23" fmla="*/ 170190 h 472281"/>
              <a:gd name="connsiteX24" fmla="*/ 185269 w 472281"/>
              <a:gd name="connsiteY24" fmla="*/ 171708 h 472281"/>
              <a:gd name="connsiteX25" fmla="*/ 168672 w 472281"/>
              <a:gd name="connsiteY25" fmla="*/ 185539 h 472281"/>
              <a:gd name="connsiteX26" fmla="*/ 168166 w 472281"/>
              <a:gd name="connsiteY26" fmla="*/ 185505 h 472281"/>
              <a:gd name="connsiteX27" fmla="*/ 162397 w 472281"/>
              <a:gd name="connsiteY27" fmla="*/ 185708 h 472281"/>
              <a:gd name="connsiteX28" fmla="*/ 33734 w 472281"/>
              <a:gd name="connsiteY28" fmla="*/ 350838 h 472281"/>
              <a:gd name="connsiteX29" fmla="*/ 16867 w 472281"/>
              <a:gd name="connsiteY29" fmla="*/ 367705 h 472281"/>
              <a:gd name="connsiteX30" fmla="*/ 0 w 472281"/>
              <a:gd name="connsiteY30" fmla="*/ 350838 h 472281"/>
              <a:gd name="connsiteX31" fmla="*/ 109637 w 472281"/>
              <a:gd name="connsiteY31" fmla="*/ 164286 h 472281"/>
              <a:gd name="connsiteX32" fmla="*/ 97209 w 472281"/>
              <a:gd name="connsiteY32" fmla="*/ 33681 h 472281"/>
              <a:gd name="connsiteX33" fmla="*/ 168672 w 472281"/>
              <a:gd name="connsiteY33" fmla="*/ 0 h 472281"/>
              <a:gd name="connsiteX34" fmla="*/ 303609 w 472281"/>
              <a:gd name="connsiteY34" fmla="*/ 138311 h 472281"/>
              <a:gd name="connsiteX35" fmla="*/ 244574 w 472281"/>
              <a:gd name="connsiteY35" fmla="*/ 197346 h 472281"/>
              <a:gd name="connsiteX36" fmla="*/ 303609 w 472281"/>
              <a:gd name="connsiteY36" fmla="*/ 256381 h 472281"/>
              <a:gd name="connsiteX37" fmla="*/ 362645 w 472281"/>
              <a:gd name="connsiteY37" fmla="*/ 197346 h 472281"/>
              <a:gd name="connsiteX38" fmla="*/ 303609 w 472281"/>
              <a:gd name="connsiteY38" fmla="*/ 138311 h 47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72281" h="472281">
                <a:moveTo>
                  <a:pt x="303609" y="104577"/>
                </a:moveTo>
                <a:cubicBezTo>
                  <a:pt x="354845" y="104588"/>
                  <a:pt x="396370" y="146131"/>
                  <a:pt x="396359" y="197366"/>
                </a:cubicBezTo>
                <a:cubicBezTo>
                  <a:pt x="396353" y="225028"/>
                  <a:pt x="384003" y="251244"/>
                  <a:pt x="362678" y="268863"/>
                </a:cubicBezTo>
                <a:cubicBezTo>
                  <a:pt x="427010" y="297200"/>
                  <a:pt x="472281" y="370403"/>
                  <a:pt x="472281" y="455414"/>
                </a:cubicBezTo>
                <a:cubicBezTo>
                  <a:pt x="472281" y="464729"/>
                  <a:pt x="464729" y="472281"/>
                  <a:pt x="455414" y="472281"/>
                </a:cubicBezTo>
                <a:cubicBezTo>
                  <a:pt x="446099" y="472281"/>
                  <a:pt x="438547" y="464729"/>
                  <a:pt x="438547" y="455414"/>
                </a:cubicBezTo>
                <a:cubicBezTo>
                  <a:pt x="438547" y="363522"/>
                  <a:pt x="377386" y="290116"/>
                  <a:pt x="303609" y="290116"/>
                </a:cubicBezTo>
                <a:cubicBezTo>
                  <a:pt x="229832" y="290116"/>
                  <a:pt x="168672" y="363522"/>
                  <a:pt x="168672" y="455414"/>
                </a:cubicBezTo>
                <a:cubicBezTo>
                  <a:pt x="168672" y="464729"/>
                  <a:pt x="161120" y="472281"/>
                  <a:pt x="151805" y="472281"/>
                </a:cubicBezTo>
                <a:cubicBezTo>
                  <a:pt x="142489" y="472281"/>
                  <a:pt x="134938" y="464729"/>
                  <a:pt x="134938" y="455414"/>
                </a:cubicBezTo>
                <a:cubicBezTo>
                  <a:pt x="134938" y="370370"/>
                  <a:pt x="180209" y="297166"/>
                  <a:pt x="244574" y="268863"/>
                </a:cubicBezTo>
                <a:cubicBezTo>
                  <a:pt x="205077" y="236229"/>
                  <a:pt x="199512" y="177755"/>
                  <a:pt x="232146" y="138257"/>
                </a:cubicBezTo>
                <a:cubicBezTo>
                  <a:pt x="249758" y="116941"/>
                  <a:pt x="275959" y="104593"/>
                  <a:pt x="303609" y="104577"/>
                </a:cubicBezTo>
                <a:close/>
                <a:moveTo>
                  <a:pt x="168672" y="0"/>
                </a:moveTo>
                <a:cubicBezTo>
                  <a:pt x="209731" y="3"/>
                  <a:pt x="245905" y="26995"/>
                  <a:pt x="257596" y="66356"/>
                </a:cubicBezTo>
                <a:cubicBezTo>
                  <a:pt x="260596" y="75174"/>
                  <a:pt x="255879" y="84756"/>
                  <a:pt x="247061" y="87757"/>
                </a:cubicBezTo>
                <a:cubicBezTo>
                  <a:pt x="238242" y="90758"/>
                  <a:pt x="228660" y="86041"/>
                  <a:pt x="225659" y="77222"/>
                </a:cubicBezTo>
                <a:cubicBezTo>
                  <a:pt x="225515" y="76798"/>
                  <a:pt x="225388" y="76369"/>
                  <a:pt x="225278" y="75936"/>
                </a:cubicBezTo>
                <a:cubicBezTo>
                  <a:pt x="215980" y="44686"/>
                  <a:pt x="183109" y="26890"/>
                  <a:pt x="151859" y="36189"/>
                </a:cubicBezTo>
                <a:cubicBezTo>
                  <a:pt x="120608" y="45487"/>
                  <a:pt x="102813" y="78358"/>
                  <a:pt x="112111" y="109608"/>
                </a:cubicBezTo>
                <a:cubicBezTo>
                  <a:pt x="119504" y="134455"/>
                  <a:pt x="142243" y="151573"/>
                  <a:pt x="168166" y="151805"/>
                </a:cubicBezTo>
                <a:lnTo>
                  <a:pt x="168672" y="151805"/>
                </a:lnTo>
                <a:cubicBezTo>
                  <a:pt x="177987" y="151805"/>
                  <a:pt x="185539" y="159356"/>
                  <a:pt x="185539" y="168672"/>
                </a:cubicBezTo>
                <a:lnTo>
                  <a:pt x="185370" y="170190"/>
                </a:lnTo>
                <a:lnTo>
                  <a:pt x="185269" y="171708"/>
                </a:lnTo>
                <a:cubicBezTo>
                  <a:pt x="183803" y="179721"/>
                  <a:pt x="176819" y="185542"/>
                  <a:pt x="168672" y="185539"/>
                </a:cubicBezTo>
                <a:lnTo>
                  <a:pt x="168166" y="185505"/>
                </a:lnTo>
                <a:lnTo>
                  <a:pt x="162397" y="185708"/>
                </a:lnTo>
                <a:cubicBezTo>
                  <a:pt x="91420" y="189756"/>
                  <a:pt x="33734" y="261576"/>
                  <a:pt x="33734" y="350838"/>
                </a:cubicBezTo>
                <a:cubicBezTo>
                  <a:pt x="33734" y="360153"/>
                  <a:pt x="26183" y="367705"/>
                  <a:pt x="16867" y="367705"/>
                </a:cubicBezTo>
                <a:cubicBezTo>
                  <a:pt x="7552" y="367705"/>
                  <a:pt x="0" y="360153"/>
                  <a:pt x="0" y="350838"/>
                </a:cubicBezTo>
                <a:cubicBezTo>
                  <a:pt x="0" y="265793"/>
                  <a:pt x="45272" y="192590"/>
                  <a:pt x="109637" y="164286"/>
                </a:cubicBezTo>
                <a:cubicBezTo>
                  <a:pt x="70139" y="131653"/>
                  <a:pt x="64575" y="73178"/>
                  <a:pt x="97209" y="33681"/>
                </a:cubicBezTo>
                <a:cubicBezTo>
                  <a:pt x="114820" y="12365"/>
                  <a:pt x="141022" y="16"/>
                  <a:pt x="168672" y="0"/>
                </a:cubicBezTo>
                <a:close/>
                <a:moveTo>
                  <a:pt x="303609" y="138311"/>
                </a:moveTo>
                <a:cubicBezTo>
                  <a:pt x="271005" y="138311"/>
                  <a:pt x="244574" y="164742"/>
                  <a:pt x="244574" y="197346"/>
                </a:cubicBezTo>
                <a:cubicBezTo>
                  <a:pt x="244574" y="229950"/>
                  <a:pt x="271005" y="256381"/>
                  <a:pt x="303609" y="256381"/>
                </a:cubicBezTo>
                <a:cubicBezTo>
                  <a:pt x="336214" y="256381"/>
                  <a:pt x="362645" y="229950"/>
                  <a:pt x="362645" y="197346"/>
                </a:cubicBezTo>
                <a:cubicBezTo>
                  <a:pt x="362645" y="164742"/>
                  <a:pt x="336214" y="138311"/>
                  <a:pt x="303609" y="138311"/>
                </a:cubicBezTo>
                <a:close/>
              </a:path>
            </a:pathLst>
          </a:custGeom>
          <a:gradFill>
            <a:gsLst>
              <a:gs pos="0">
                <a:srgbClr val="FEEFAC"/>
              </a:gs>
              <a:gs pos="84000">
                <a:srgbClr val="E9BE61"/>
              </a:gs>
            </a:gsLst>
            <a:lin ang="5400000" scaled="1"/>
          </a:gradFill>
          <a:ln w="6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cs typeface="+mn-ea"/>
              <a:sym typeface="+mn-lt"/>
            </a:endParaRPr>
          </a:p>
        </p:txBody>
      </p:sp>
      <p:sp>
        <p:nvSpPr>
          <p:cNvPr id="26" name="椭圆 25">
            <a:extLst>
              <a:ext uri="{FF2B5EF4-FFF2-40B4-BE49-F238E27FC236}">
                <a16:creationId xmlns:a16="http://schemas.microsoft.com/office/drawing/2014/main" xmlns="" id="{EB1D5ABD-52FD-489C-81B3-801C10A16580}"/>
              </a:ext>
            </a:extLst>
          </p:cNvPr>
          <p:cNvSpPr/>
          <p:nvPr/>
        </p:nvSpPr>
        <p:spPr>
          <a:xfrm>
            <a:off x="4868101" y="2574460"/>
            <a:ext cx="2499360" cy="2499360"/>
          </a:xfrm>
          <a:prstGeom prst="ellipse">
            <a:avLst/>
          </a:prstGeom>
          <a:noFill/>
          <a:ln w="63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7" name="椭圆 26">
            <a:extLst>
              <a:ext uri="{FF2B5EF4-FFF2-40B4-BE49-F238E27FC236}">
                <a16:creationId xmlns:a16="http://schemas.microsoft.com/office/drawing/2014/main" xmlns="" id="{71AD2861-A123-4EF8-A039-C08565DBE96C}"/>
              </a:ext>
            </a:extLst>
          </p:cNvPr>
          <p:cNvSpPr/>
          <p:nvPr/>
        </p:nvSpPr>
        <p:spPr>
          <a:xfrm>
            <a:off x="1776418" y="2904980"/>
            <a:ext cx="1838320" cy="1838320"/>
          </a:xfrm>
          <a:prstGeom prst="ellipse">
            <a:avLst/>
          </a:prstGeom>
          <a:noFill/>
          <a:ln w="63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8" name="文本框 27">
            <a:extLst>
              <a:ext uri="{FF2B5EF4-FFF2-40B4-BE49-F238E27FC236}">
                <a16:creationId xmlns:a16="http://schemas.microsoft.com/office/drawing/2014/main" xmlns="" id="{CA35D37F-273D-4FFA-882B-E057F817B7B8}"/>
              </a:ext>
            </a:extLst>
          </p:cNvPr>
          <p:cNvSpPr txBox="1"/>
          <p:nvPr/>
        </p:nvSpPr>
        <p:spPr>
          <a:xfrm>
            <a:off x="1793468" y="3761058"/>
            <a:ext cx="1804220" cy="533288"/>
          </a:xfrm>
          <a:prstGeom prst="rect">
            <a:avLst/>
          </a:prstGeom>
          <a:noFill/>
          <a:ln>
            <a:noFill/>
          </a:ln>
          <a:effectLst/>
        </p:spPr>
        <p:txBody>
          <a:bodyPr wrap="square" rtlCol="0">
            <a:spAutoFit/>
          </a:bodyPr>
          <a:lstStyle>
            <a:defPPr>
              <a:defRPr lang="zh-CN"/>
            </a:defPPr>
            <a:lvl1pPr algn="ctr">
              <a:defRPr sz="6600" i="1" spc="-300">
                <a:ln w="19050">
                  <a:noFill/>
                </a:ln>
                <a:gradFill>
                  <a:gsLst>
                    <a:gs pos="100000">
                      <a:srgbClr val="E9BE61"/>
                    </a:gs>
                    <a:gs pos="49000">
                      <a:srgbClr val="FEEFAC"/>
                    </a:gs>
                  </a:gsLst>
                  <a:lin ang="5400000" scaled="0"/>
                </a:gradFill>
                <a:effectLst>
                  <a:outerShdw blurRad="254000" dist="114300" dir="5400000" algn="ctr" rotWithShape="0">
                    <a:srgbClr val="000000">
                      <a:alpha val="23000"/>
                    </a:srgbClr>
                  </a:outerShdw>
                </a:effectLst>
                <a:latin typeface="字魂143号-正酷超级黑" panose="00000500000000000000" pitchFamily="2" charset="-122"/>
                <a:ea typeface="字魂143号-正酷超级黑" panose="00000500000000000000" pitchFamily="2" charset="-122"/>
              </a:defRPr>
            </a:lvl1pPr>
          </a:lstStyle>
          <a:p>
            <a:pPr>
              <a:lnSpc>
                <a:spcPct val="110000"/>
              </a:lnSpc>
            </a:pPr>
            <a:r>
              <a:rPr lang="zh-CN" altLang="en-US" sz="2800" i="0" spc="0" dirty="0">
                <a:effectLst/>
                <a:latin typeface="+mn-lt"/>
                <a:ea typeface="+mn-ea"/>
                <a:cs typeface="+mn-ea"/>
                <a:sym typeface="+mn-lt"/>
              </a:rPr>
              <a:t>不能忘</a:t>
            </a:r>
          </a:p>
        </p:txBody>
      </p:sp>
      <p:sp>
        <p:nvSpPr>
          <p:cNvPr id="29" name="文本框 28">
            <a:extLst>
              <a:ext uri="{FF2B5EF4-FFF2-40B4-BE49-F238E27FC236}">
                <a16:creationId xmlns:a16="http://schemas.microsoft.com/office/drawing/2014/main" xmlns="" id="{BE9EE8D7-97FF-4923-B5E3-F49BF3CF346C}"/>
              </a:ext>
            </a:extLst>
          </p:cNvPr>
          <p:cNvSpPr txBox="1"/>
          <p:nvPr/>
        </p:nvSpPr>
        <p:spPr>
          <a:xfrm>
            <a:off x="8628412" y="3761058"/>
            <a:ext cx="1804220" cy="533288"/>
          </a:xfrm>
          <a:prstGeom prst="rect">
            <a:avLst/>
          </a:prstGeom>
          <a:noFill/>
          <a:ln>
            <a:noFill/>
          </a:ln>
          <a:effectLst/>
        </p:spPr>
        <p:txBody>
          <a:bodyPr wrap="square" rtlCol="0">
            <a:spAutoFit/>
          </a:bodyPr>
          <a:lstStyle>
            <a:defPPr>
              <a:defRPr lang="zh-CN"/>
            </a:defPPr>
            <a:lvl1pPr algn="ctr">
              <a:defRPr sz="6600" i="1" spc="-300">
                <a:ln w="19050">
                  <a:noFill/>
                </a:ln>
                <a:gradFill>
                  <a:gsLst>
                    <a:gs pos="100000">
                      <a:srgbClr val="E9BE61"/>
                    </a:gs>
                    <a:gs pos="49000">
                      <a:srgbClr val="FEEFAC"/>
                    </a:gs>
                  </a:gsLst>
                  <a:lin ang="5400000" scaled="0"/>
                </a:gradFill>
                <a:effectLst>
                  <a:outerShdw blurRad="254000" dist="114300" dir="5400000" algn="ctr" rotWithShape="0">
                    <a:srgbClr val="000000">
                      <a:alpha val="23000"/>
                    </a:srgbClr>
                  </a:outerShdw>
                </a:effectLst>
                <a:latin typeface="字魂143号-正酷超级黑" panose="00000500000000000000" pitchFamily="2" charset="-122"/>
                <a:ea typeface="字魂143号-正酷超级黑" panose="00000500000000000000" pitchFamily="2" charset="-122"/>
              </a:defRPr>
            </a:lvl1pPr>
          </a:lstStyle>
          <a:p>
            <a:pPr>
              <a:lnSpc>
                <a:spcPct val="110000"/>
              </a:lnSpc>
            </a:pPr>
            <a:r>
              <a:rPr lang="zh-CN" altLang="en-US" sz="2800" i="0" spc="0" dirty="0">
                <a:effectLst/>
                <a:latin typeface="+mn-lt"/>
                <a:ea typeface="+mn-ea"/>
                <a:cs typeface="+mn-ea"/>
                <a:sym typeface="+mn-lt"/>
              </a:rPr>
              <a:t>不能丢</a:t>
            </a:r>
          </a:p>
        </p:txBody>
      </p:sp>
      <p:sp>
        <p:nvSpPr>
          <p:cNvPr id="30" name="椭圆 29">
            <a:extLst>
              <a:ext uri="{FF2B5EF4-FFF2-40B4-BE49-F238E27FC236}">
                <a16:creationId xmlns:a16="http://schemas.microsoft.com/office/drawing/2014/main" xmlns="" id="{0EDAEC92-DF93-449D-81A9-48763372002E}"/>
              </a:ext>
            </a:extLst>
          </p:cNvPr>
          <p:cNvSpPr/>
          <p:nvPr/>
        </p:nvSpPr>
        <p:spPr>
          <a:xfrm>
            <a:off x="8611362" y="2904980"/>
            <a:ext cx="1838320" cy="1838320"/>
          </a:xfrm>
          <a:prstGeom prst="ellipse">
            <a:avLst/>
          </a:prstGeom>
          <a:noFill/>
          <a:ln w="63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矩形 30">
            <a:extLst>
              <a:ext uri="{FF2B5EF4-FFF2-40B4-BE49-F238E27FC236}">
                <a16:creationId xmlns:a16="http://schemas.microsoft.com/office/drawing/2014/main" xmlns="" id="{B303B343-7E9C-42C9-A2F8-602B00A72EB1}"/>
              </a:ext>
            </a:extLst>
          </p:cNvPr>
          <p:cNvSpPr/>
          <p:nvPr/>
        </p:nvSpPr>
        <p:spPr>
          <a:xfrm>
            <a:off x="8148620" y="5022470"/>
            <a:ext cx="2720242" cy="757130"/>
          </a:xfrm>
          <a:prstGeom prst="rect">
            <a:avLst/>
          </a:prstGeom>
        </p:spPr>
        <p:txBody>
          <a:bodyPr wrap="square">
            <a:spAutoFit/>
          </a:bodyPr>
          <a:lstStyle/>
          <a:p>
            <a:pPr lvl="0" algn="ctr">
              <a:lnSpc>
                <a:spcPct val="120000"/>
              </a:lnSpc>
              <a:buClr>
                <a:schemeClr val="accent1"/>
              </a:buClr>
              <a:defRPr/>
            </a:pPr>
            <a:r>
              <a:rPr lang="zh-CN" altLang="en-US" dirty="0">
                <a:solidFill>
                  <a:schemeClr val="tx1">
                    <a:lumMod val="75000"/>
                    <a:lumOff val="25000"/>
                  </a:schemeClr>
                </a:solidFill>
                <a:cs typeface="+mn-ea"/>
                <a:sym typeface="+mn-lt"/>
              </a:rPr>
              <a:t>群众是真正英雄的历史唯物主义观点不能丢</a:t>
            </a:r>
          </a:p>
        </p:txBody>
      </p:sp>
      <p:sp>
        <p:nvSpPr>
          <p:cNvPr id="32" name="矩形 31">
            <a:extLst>
              <a:ext uri="{FF2B5EF4-FFF2-40B4-BE49-F238E27FC236}">
                <a16:creationId xmlns:a16="http://schemas.microsoft.com/office/drawing/2014/main" xmlns="" id="{89146B57-B20C-4C8C-92D7-CA63167C8C12}"/>
              </a:ext>
            </a:extLst>
          </p:cNvPr>
          <p:cNvSpPr/>
          <p:nvPr/>
        </p:nvSpPr>
        <p:spPr>
          <a:xfrm>
            <a:off x="4824539" y="5346573"/>
            <a:ext cx="2499360" cy="757130"/>
          </a:xfrm>
          <a:prstGeom prst="rect">
            <a:avLst/>
          </a:prstGeom>
        </p:spPr>
        <p:txBody>
          <a:bodyPr wrap="square">
            <a:spAutoFit/>
          </a:bodyPr>
          <a:lstStyle/>
          <a:p>
            <a:pPr lvl="0" algn="ctr">
              <a:lnSpc>
                <a:spcPct val="120000"/>
              </a:lnSpc>
              <a:buClr>
                <a:schemeClr val="accent1"/>
              </a:buClr>
              <a:defRPr/>
            </a:pPr>
            <a:r>
              <a:rPr lang="zh-CN" altLang="en-US" dirty="0">
                <a:solidFill>
                  <a:schemeClr val="tx1">
                    <a:lumMod val="75000"/>
                    <a:lumOff val="25000"/>
                  </a:schemeClr>
                </a:solidFill>
                <a:cs typeface="+mn-ea"/>
                <a:sym typeface="+mn-lt"/>
              </a:rPr>
              <a:t>全心全意为人民服务的宗旨不能忘</a:t>
            </a:r>
          </a:p>
        </p:txBody>
      </p:sp>
      <p:sp>
        <p:nvSpPr>
          <p:cNvPr id="33" name="矩形 32">
            <a:extLst>
              <a:ext uri="{FF2B5EF4-FFF2-40B4-BE49-F238E27FC236}">
                <a16:creationId xmlns:a16="http://schemas.microsoft.com/office/drawing/2014/main" xmlns="" id="{B8DEF388-1530-4F9E-9BD0-2CA9D7D8BD51}"/>
              </a:ext>
            </a:extLst>
          </p:cNvPr>
          <p:cNvSpPr/>
          <p:nvPr/>
        </p:nvSpPr>
        <p:spPr>
          <a:xfrm>
            <a:off x="1323138" y="5022470"/>
            <a:ext cx="2429712" cy="757130"/>
          </a:xfrm>
          <a:prstGeom prst="rect">
            <a:avLst/>
          </a:prstGeom>
        </p:spPr>
        <p:txBody>
          <a:bodyPr wrap="square">
            <a:spAutoFit/>
          </a:bodyPr>
          <a:lstStyle/>
          <a:p>
            <a:pPr lvl="0" algn="ctr">
              <a:lnSpc>
                <a:spcPct val="120000"/>
              </a:lnSpc>
              <a:buClr>
                <a:schemeClr val="accent1"/>
              </a:buClr>
              <a:defRPr/>
            </a:pPr>
            <a:r>
              <a:rPr lang="zh-CN" altLang="en-US" dirty="0">
                <a:solidFill>
                  <a:schemeClr val="tx1">
                    <a:lumMod val="75000"/>
                    <a:lumOff val="25000"/>
                  </a:schemeClr>
                </a:solidFill>
                <a:cs typeface="+mn-ea"/>
                <a:sym typeface="+mn-lt"/>
              </a:rPr>
              <a:t>人民同呼吸共命运的立场不能变</a:t>
            </a:r>
          </a:p>
        </p:txBody>
      </p:sp>
      <p:sp>
        <p:nvSpPr>
          <p:cNvPr id="34" name="Rectangle 11">
            <a:extLst>
              <a:ext uri="{FF2B5EF4-FFF2-40B4-BE49-F238E27FC236}">
                <a16:creationId xmlns:a16="http://schemas.microsoft.com/office/drawing/2014/main" xmlns="" id="{08F36EC6-8C0C-44F9-A98A-52A15E6504FE}"/>
              </a:ext>
            </a:extLst>
          </p:cNvPr>
          <p:cNvSpPr>
            <a:spLocks noChangeArrowheads="1"/>
          </p:cNvSpPr>
          <p:nvPr/>
        </p:nvSpPr>
        <p:spPr bwMode="auto">
          <a:xfrm>
            <a:off x="1323138" y="1663086"/>
            <a:ext cx="9393186" cy="565924"/>
          </a:xfrm>
          <a:prstGeom prst="roundRect">
            <a:avLst>
              <a:gd name="adj" fmla="val 45512"/>
            </a:avLst>
          </a:prstGeom>
          <a:gradFill>
            <a:gsLst>
              <a:gs pos="0">
                <a:srgbClr val="C30F0F">
                  <a:lumMod val="90000"/>
                  <a:lumOff val="10000"/>
                </a:srgbClr>
              </a:gs>
              <a:gs pos="45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72000" rtlCol="0" anchor="ctr"/>
          <a:lstStyle/>
          <a:p>
            <a:r>
              <a:rPr lang="zh-CN" altLang="en-US" sz="2000" dirty="0">
                <a:ln w="19050">
                  <a:noFill/>
                </a:ln>
                <a:gradFill>
                  <a:gsLst>
                    <a:gs pos="100000">
                      <a:srgbClr val="E9BE61"/>
                    </a:gs>
                    <a:gs pos="49000">
                      <a:srgbClr val="FEEFAC"/>
                    </a:gs>
                  </a:gsLst>
                  <a:lin ang="5400000" scaled="0"/>
                </a:gradFill>
                <a:cs typeface="+mn-ea"/>
                <a:sym typeface="+mn-lt"/>
              </a:rPr>
              <a:t>中国共产党的历史，是一部“不忘初心、牢记使命”的不懈奋斗史</a:t>
            </a:r>
          </a:p>
        </p:txBody>
      </p:sp>
      <p:sp>
        <p:nvSpPr>
          <p:cNvPr id="37" name="椭圆 36">
            <a:extLst>
              <a:ext uri="{FF2B5EF4-FFF2-40B4-BE49-F238E27FC236}">
                <a16:creationId xmlns:a16="http://schemas.microsoft.com/office/drawing/2014/main" xmlns="" id="{BD3236CA-05B6-4419-AF58-175C3F23E953}"/>
              </a:ext>
            </a:extLst>
          </p:cNvPr>
          <p:cNvSpPr/>
          <p:nvPr/>
        </p:nvSpPr>
        <p:spPr>
          <a:xfrm>
            <a:off x="1226491" y="1521544"/>
            <a:ext cx="828878" cy="828878"/>
          </a:xfrm>
          <a:prstGeom prst="ellipse">
            <a:avLst/>
          </a:prstGeom>
          <a:gradFill>
            <a:gsLst>
              <a:gs pos="0">
                <a:srgbClr val="C30F0F">
                  <a:lumMod val="90000"/>
                  <a:lumOff val="10000"/>
                </a:srgbClr>
              </a:gs>
              <a:gs pos="64000">
                <a:srgbClr val="C30F0F"/>
              </a:gs>
            </a:gsLst>
            <a:lin ang="5400000" scaled="1"/>
          </a:gradFill>
          <a:ln>
            <a:solidFill>
              <a:schemeClr val="bg1"/>
            </a:solid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6" name="图形 28">
            <a:extLst>
              <a:ext uri="{FF2B5EF4-FFF2-40B4-BE49-F238E27FC236}">
                <a16:creationId xmlns:a16="http://schemas.microsoft.com/office/drawing/2014/main" xmlns="" id="{FDA16BEB-76EC-492C-A88F-BECBAF0ED138}"/>
              </a:ext>
            </a:extLst>
          </p:cNvPr>
          <p:cNvSpPr/>
          <p:nvPr/>
        </p:nvSpPr>
        <p:spPr>
          <a:xfrm>
            <a:off x="1448216" y="1743277"/>
            <a:ext cx="385428" cy="385412"/>
          </a:xfrm>
          <a:custGeom>
            <a:avLst/>
            <a:gdLst>
              <a:gd name="connsiteX0" fmla="*/ 183243 w 366221"/>
              <a:gd name="connsiteY0" fmla="*/ 62 h 366209"/>
              <a:gd name="connsiteX1" fmla="*/ 285963 w 366221"/>
              <a:gd name="connsiteY1" fmla="*/ 240531 h 366209"/>
              <a:gd name="connsiteX2" fmla="*/ 166087 w 366221"/>
              <a:gd name="connsiteY2" fmla="*/ 120107 h 366209"/>
              <a:gd name="connsiteX3" fmla="*/ 211849 w 366221"/>
              <a:gd name="connsiteY3" fmla="*/ 74191 h 366209"/>
              <a:gd name="connsiteX4" fmla="*/ 183229 w 366221"/>
              <a:gd name="connsiteY4" fmla="*/ 45711 h 366209"/>
              <a:gd name="connsiteX5" fmla="*/ 125411 w 366221"/>
              <a:gd name="connsiteY5" fmla="*/ 57655 h 366209"/>
              <a:gd name="connsiteX6" fmla="*/ 34296 w 366221"/>
              <a:gd name="connsiteY6" fmla="*/ 148812 h 366209"/>
              <a:gd name="connsiteX7" fmla="*/ 85903 w 366221"/>
              <a:gd name="connsiteY7" fmla="*/ 200221 h 366209"/>
              <a:gd name="connsiteX8" fmla="*/ 120298 w 366221"/>
              <a:gd name="connsiteY8" fmla="*/ 165953 h 366209"/>
              <a:gd name="connsiteX9" fmla="*/ 240131 w 366221"/>
              <a:gd name="connsiteY9" fmla="*/ 286180 h 366209"/>
              <a:gd name="connsiteX10" fmla="*/ 40212 w 366221"/>
              <a:gd name="connsiteY10" fmla="*/ 245926 h 366209"/>
              <a:gd name="connsiteX11" fmla="*/ 11141 w 366221"/>
              <a:gd name="connsiteY11" fmla="*/ 274884 h 366209"/>
              <a:gd name="connsiteX12" fmla="*/ 36212 w 366221"/>
              <a:gd name="connsiteY12" fmla="*/ 307040 h 366209"/>
              <a:gd name="connsiteX13" fmla="*/ 32874 w 366221"/>
              <a:gd name="connsiteY13" fmla="*/ 310096 h 366209"/>
              <a:gd name="connsiteX14" fmla="*/ 27944 w 366221"/>
              <a:gd name="connsiteY14" fmla="*/ 309251 h 366209"/>
              <a:gd name="connsiteX15" fmla="*/ 0 w 366221"/>
              <a:gd name="connsiteY15" fmla="*/ 338167 h 366209"/>
              <a:gd name="connsiteX16" fmla="*/ 28071 w 366221"/>
              <a:gd name="connsiteY16" fmla="*/ 366210 h 366209"/>
              <a:gd name="connsiteX17" fmla="*/ 56762 w 366221"/>
              <a:gd name="connsiteY17" fmla="*/ 338040 h 366209"/>
              <a:gd name="connsiteX18" fmla="*/ 56057 w 366221"/>
              <a:gd name="connsiteY18" fmla="*/ 332899 h 366209"/>
              <a:gd name="connsiteX19" fmla="*/ 60508 w 366221"/>
              <a:gd name="connsiteY19" fmla="*/ 328505 h 366209"/>
              <a:gd name="connsiteX20" fmla="*/ 286399 w 366221"/>
              <a:gd name="connsiteY20" fmla="*/ 332153 h 366209"/>
              <a:gd name="connsiteX21" fmla="*/ 319991 w 366221"/>
              <a:gd name="connsiteY21" fmla="*/ 365858 h 366209"/>
              <a:gd name="connsiteX22" fmla="*/ 365964 w 366221"/>
              <a:gd name="connsiteY22" fmla="*/ 320505 h 366209"/>
              <a:gd name="connsiteX23" fmla="*/ 332161 w 366221"/>
              <a:gd name="connsiteY23" fmla="*/ 286349 h 366209"/>
              <a:gd name="connsiteX24" fmla="*/ 183257 w 366221"/>
              <a:gd name="connsiteY24" fmla="*/ 62 h 36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6221" h="366209">
                <a:moveTo>
                  <a:pt x="183243" y="62"/>
                </a:moveTo>
                <a:cubicBezTo>
                  <a:pt x="277737" y="35500"/>
                  <a:pt x="335076" y="148755"/>
                  <a:pt x="285963" y="240531"/>
                </a:cubicBezTo>
                <a:lnTo>
                  <a:pt x="166087" y="120107"/>
                </a:lnTo>
                <a:lnTo>
                  <a:pt x="211849" y="74191"/>
                </a:lnTo>
                <a:lnTo>
                  <a:pt x="183229" y="45711"/>
                </a:lnTo>
                <a:cubicBezTo>
                  <a:pt x="167440" y="61176"/>
                  <a:pt x="142340" y="64472"/>
                  <a:pt x="125411" y="57655"/>
                </a:cubicBezTo>
                <a:lnTo>
                  <a:pt x="34296" y="148812"/>
                </a:lnTo>
                <a:lnTo>
                  <a:pt x="85903" y="200221"/>
                </a:lnTo>
                <a:lnTo>
                  <a:pt x="120298" y="165953"/>
                </a:lnTo>
                <a:lnTo>
                  <a:pt x="240131" y="286180"/>
                </a:lnTo>
                <a:cubicBezTo>
                  <a:pt x="181482" y="318392"/>
                  <a:pt x="100199" y="308237"/>
                  <a:pt x="40212" y="245926"/>
                </a:cubicBezTo>
                <a:lnTo>
                  <a:pt x="11141" y="274884"/>
                </a:lnTo>
                <a:cubicBezTo>
                  <a:pt x="19845" y="286941"/>
                  <a:pt x="27141" y="297870"/>
                  <a:pt x="36212" y="307040"/>
                </a:cubicBezTo>
                <a:cubicBezTo>
                  <a:pt x="35409" y="307997"/>
                  <a:pt x="32930" y="310040"/>
                  <a:pt x="32874" y="310096"/>
                </a:cubicBezTo>
                <a:cubicBezTo>
                  <a:pt x="31353" y="309842"/>
                  <a:pt x="29550" y="309251"/>
                  <a:pt x="27944" y="309251"/>
                </a:cubicBezTo>
                <a:cubicBezTo>
                  <a:pt x="12479" y="309251"/>
                  <a:pt x="0" y="322702"/>
                  <a:pt x="0" y="338167"/>
                </a:cubicBezTo>
                <a:cubicBezTo>
                  <a:pt x="14" y="353618"/>
                  <a:pt x="12620" y="366210"/>
                  <a:pt x="28071" y="366210"/>
                </a:cubicBezTo>
                <a:cubicBezTo>
                  <a:pt x="43536" y="366210"/>
                  <a:pt x="56762" y="353505"/>
                  <a:pt x="56762" y="338040"/>
                </a:cubicBezTo>
                <a:cubicBezTo>
                  <a:pt x="56762" y="336237"/>
                  <a:pt x="56353" y="334589"/>
                  <a:pt x="56057" y="332899"/>
                </a:cubicBezTo>
                <a:lnTo>
                  <a:pt x="60508" y="328505"/>
                </a:lnTo>
                <a:cubicBezTo>
                  <a:pt x="129481" y="375027"/>
                  <a:pt x="205074" y="380816"/>
                  <a:pt x="286399" y="332153"/>
                </a:cubicBezTo>
                <a:lnTo>
                  <a:pt x="319991" y="365858"/>
                </a:lnTo>
                <a:lnTo>
                  <a:pt x="365964" y="320505"/>
                </a:lnTo>
                <a:lnTo>
                  <a:pt x="332161" y="286349"/>
                </a:lnTo>
                <a:cubicBezTo>
                  <a:pt x="429176" y="140163"/>
                  <a:pt x="299822" y="-3431"/>
                  <a:pt x="183257" y="62"/>
                </a:cubicBezTo>
                <a:close/>
              </a:path>
            </a:pathLst>
          </a:custGeom>
          <a:gradFill>
            <a:gsLst>
              <a:gs pos="0">
                <a:srgbClr val="FEEFAC"/>
              </a:gs>
              <a:gs pos="84000">
                <a:srgbClr val="E9BE61"/>
              </a:gs>
            </a:gsLst>
            <a:lin ang="5400000" scaled="1"/>
          </a:gradFill>
          <a:ln w="6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cs typeface="+mn-ea"/>
              <a:sym typeface="+mn-lt"/>
            </a:endParaRPr>
          </a:p>
        </p:txBody>
      </p:sp>
    </p:spTree>
    <p:extLst>
      <p:ext uri="{BB962C8B-B14F-4D97-AF65-F5344CB8AC3E}">
        <p14:creationId xmlns:p14="http://schemas.microsoft.com/office/powerpoint/2010/main" val="329205596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ppt_x"/>
                                          </p:val>
                                        </p:tav>
                                        <p:tav tm="100000">
                                          <p:val>
                                            <p:strVal val="#ppt_x"/>
                                          </p:val>
                                        </p:tav>
                                      </p:tavLst>
                                    </p:anim>
                                    <p:anim calcmode="lin" valueType="num">
                                      <p:cBhvr additive="base">
                                        <p:cTn id="44" dur="500" fill="hold"/>
                                        <p:tgtEl>
                                          <p:spTgt spid="2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ppt_x"/>
                                          </p:val>
                                        </p:tav>
                                        <p:tav tm="100000">
                                          <p:val>
                                            <p:strVal val="#ppt_x"/>
                                          </p:val>
                                        </p:tav>
                                      </p:tavLst>
                                    </p:anim>
                                    <p:anim calcmode="lin" valueType="num">
                                      <p:cBhvr additive="base">
                                        <p:cTn id="48" dur="500" fill="hold"/>
                                        <p:tgtEl>
                                          <p:spTgt spid="2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 calcmode="lin" valueType="num">
                                      <p:cBhvr additive="base">
                                        <p:cTn id="51" dur="500" fill="hold"/>
                                        <p:tgtEl>
                                          <p:spTgt spid="26"/>
                                        </p:tgtEl>
                                        <p:attrNameLst>
                                          <p:attrName>ppt_x</p:attrName>
                                        </p:attrNameLst>
                                      </p:cBhvr>
                                      <p:tavLst>
                                        <p:tav tm="0">
                                          <p:val>
                                            <p:strVal val="#ppt_x"/>
                                          </p:val>
                                        </p:tav>
                                        <p:tav tm="100000">
                                          <p:val>
                                            <p:strVal val="#ppt_x"/>
                                          </p:val>
                                        </p:tav>
                                      </p:tavLst>
                                    </p:anim>
                                    <p:anim calcmode="lin" valueType="num">
                                      <p:cBhvr additive="base">
                                        <p:cTn id="52" dur="500" fill="hold"/>
                                        <p:tgtEl>
                                          <p:spTgt spid="26"/>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 calcmode="lin" valueType="num">
                                      <p:cBhvr additive="base">
                                        <p:cTn id="55" dur="500" fill="hold"/>
                                        <p:tgtEl>
                                          <p:spTgt spid="27"/>
                                        </p:tgtEl>
                                        <p:attrNameLst>
                                          <p:attrName>ppt_x</p:attrName>
                                        </p:attrNameLst>
                                      </p:cBhvr>
                                      <p:tavLst>
                                        <p:tav tm="0">
                                          <p:val>
                                            <p:strVal val="#ppt_x"/>
                                          </p:val>
                                        </p:tav>
                                        <p:tav tm="100000">
                                          <p:val>
                                            <p:strVal val="#ppt_x"/>
                                          </p:val>
                                        </p:tav>
                                      </p:tavLst>
                                    </p:anim>
                                    <p:anim calcmode="lin" valueType="num">
                                      <p:cBhvr additive="base">
                                        <p:cTn id="56" dur="500" fill="hold"/>
                                        <p:tgtEl>
                                          <p:spTgt spid="2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 calcmode="lin" valueType="num">
                                      <p:cBhvr additive="base">
                                        <p:cTn id="59" dur="500" fill="hold"/>
                                        <p:tgtEl>
                                          <p:spTgt spid="28"/>
                                        </p:tgtEl>
                                        <p:attrNameLst>
                                          <p:attrName>ppt_x</p:attrName>
                                        </p:attrNameLst>
                                      </p:cBhvr>
                                      <p:tavLst>
                                        <p:tav tm="0">
                                          <p:val>
                                            <p:strVal val="#ppt_x"/>
                                          </p:val>
                                        </p:tav>
                                        <p:tav tm="100000">
                                          <p:val>
                                            <p:strVal val="#ppt_x"/>
                                          </p:val>
                                        </p:tav>
                                      </p:tavLst>
                                    </p:anim>
                                    <p:anim calcmode="lin" valueType="num">
                                      <p:cBhvr additive="base">
                                        <p:cTn id="60" dur="500" fill="hold"/>
                                        <p:tgtEl>
                                          <p:spTgt spid="28"/>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additive="base">
                                        <p:cTn id="63" dur="500" fill="hold"/>
                                        <p:tgtEl>
                                          <p:spTgt spid="29"/>
                                        </p:tgtEl>
                                        <p:attrNameLst>
                                          <p:attrName>ppt_x</p:attrName>
                                        </p:attrNameLst>
                                      </p:cBhvr>
                                      <p:tavLst>
                                        <p:tav tm="0">
                                          <p:val>
                                            <p:strVal val="#ppt_x"/>
                                          </p:val>
                                        </p:tav>
                                        <p:tav tm="100000">
                                          <p:val>
                                            <p:strVal val="#ppt_x"/>
                                          </p:val>
                                        </p:tav>
                                      </p:tavLst>
                                    </p:anim>
                                    <p:anim calcmode="lin" valueType="num">
                                      <p:cBhvr additive="base">
                                        <p:cTn id="64" dur="500" fill="hold"/>
                                        <p:tgtEl>
                                          <p:spTgt spid="2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 calcmode="lin" valueType="num">
                                      <p:cBhvr additive="base">
                                        <p:cTn id="67" dur="500" fill="hold"/>
                                        <p:tgtEl>
                                          <p:spTgt spid="30"/>
                                        </p:tgtEl>
                                        <p:attrNameLst>
                                          <p:attrName>ppt_x</p:attrName>
                                        </p:attrNameLst>
                                      </p:cBhvr>
                                      <p:tavLst>
                                        <p:tav tm="0">
                                          <p:val>
                                            <p:strVal val="#ppt_x"/>
                                          </p:val>
                                        </p:tav>
                                        <p:tav tm="100000">
                                          <p:val>
                                            <p:strVal val="#ppt_x"/>
                                          </p:val>
                                        </p:tav>
                                      </p:tavLst>
                                    </p:anim>
                                    <p:anim calcmode="lin" valueType="num">
                                      <p:cBhvr additive="base">
                                        <p:cTn id="68" dur="500" fill="hold"/>
                                        <p:tgtEl>
                                          <p:spTgt spid="30"/>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1"/>
                                        </p:tgtEl>
                                        <p:attrNameLst>
                                          <p:attrName>style.visibility</p:attrName>
                                        </p:attrNameLst>
                                      </p:cBhvr>
                                      <p:to>
                                        <p:strVal val="visible"/>
                                      </p:to>
                                    </p:set>
                                    <p:anim calcmode="lin" valueType="num">
                                      <p:cBhvr additive="base">
                                        <p:cTn id="71" dur="500" fill="hold"/>
                                        <p:tgtEl>
                                          <p:spTgt spid="31"/>
                                        </p:tgtEl>
                                        <p:attrNameLst>
                                          <p:attrName>ppt_x</p:attrName>
                                        </p:attrNameLst>
                                      </p:cBhvr>
                                      <p:tavLst>
                                        <p:tav tm="0">
                                          <p:val>
                                            <p:strVal val="#ppt_x"/>
                                          </p:val>
                                        </p:tav>
                                        <p:tav tm="100000">
                                          <p:val>
                                            <p:strVal val="#ppt_x"/>
                                          </p:val>
                                        </p:tav>
                                      </p:tavLst>
                                    </p:anim>
                                    <p:anim calcmode="lin" valueType="num">
                                      <p:cBhvr additive="base">
                                        <p:cTn id="72" dur="500" fill="hold"/>
                                        <p:tgtEl>
                                          <p:spTgt spid="31"/>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anim calcmode="lin" valueType="num">
                                      <p:cBhvr additive="base">
                                        <p:cTn id="75" dur="500" fill="hold"/>
                                        <p:tgtEl>
                                          <p:spTgt spid="32"/>
                                        </p:tgtEl>
                                        <p:attrNameLst>
                                          <p:attrName>ppt_x</p:attrName>
                                        </p:attrNameLst>
                                      </p:cBhvr>
                                      <p:tavLst>
                                        <p:tav tm="0">
                                          <p:val>
                                            <p:strVal val="#ppt_x"/>
                                          </p:val>
                                        </p:tav>
                                        <p:tav tm="100000">
                                          <p:val>
                                            <p:strVal val="#ppt_x"/>
                                          </p:val>
                                        </p:tav>
                                      </p:tavLst>
                                    </p:anim>
                                    <p:anim calcmode="lin" valueType="num">
                                      <p:cBhvr additive="base">
                                        <p:cTn id="76" dur="500" fill="hold"/>
                                        <p:tgtEl>
                                          <p:spTgt spid="32"/>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33"/>
                                        </p:tgtEl>
                                        <p:attrNameLst>
                                          <p:attrName>style.visibility</p:attrName>
                                        </p:attrNameLst>
                                      </p:cBhvr>
                                      <p:to>
                                        <p:strVal val="visible"/>
                                      </p:to>
                                    </p:set>
                                    <p:anim calcmode="lin" valueType="num">
                                      <p:cBhvr additive="base">
                                        <p:cTn id="79" dur="500" fill="hold"/>
                                        <p:tgtEl>
                                          <p:spTgt spid="33"/>
                                        </p:tgtEl>
                                        <p:attrNameLst>
                                          <p:attrName>ppt_x</p:attrName>
                                        </p:attrNameLst>
                                      </p:cBhvr>
                                      <p:tavLst>
                                        <p:tav tm="0">
                                          <p:val>
                                            <p:strVal val="#ppt_x"/>
                                          </p:val>
                                        </p:tav>
                                        <p:tav tm="100000">
                                          <p:val>
                                            <p:strVal val="#ppt_x"/>
                                          </p:val>
                                        </p:tav>
                                      </p:tavLst>
                                    </p:anim>
                                    <p:anim calcmode="lin" valueType="num">
                                      <p:cBhvr additive="base">
                                        <p:cTn id="80" dur="500" fill="hold"/>
                                        <p:tgtEl>
                                          <p:spTgt spid="33"/>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anim calcmode="lin" valueType="num">
                                      <p:cBhvr additive="base">
                                        <p:cTn id="83" dur="500" fill="hold"/>
                                        <p:tgtEl>
                                          <p:spTgt spid="34"/>
                                        </p:tgtEl>
                                        <p:attrNameLst>
                                          <p:attrName>ppt_x</p:attrName>
                                        </p:attrNameLst>
                                      </p:cBhvr>
                                      <p:tavLst>
                                        <p:tav tm="0">
                                          <p:val>
                                            <p:strVal val="#ppt_x"/>
                                          </p:val>
                                        </p:tav>
                                        <p:tav tm="100000">
                                          <p:val>
                                            <p:strVal val="#ppt_x"/>
                                          </p:val>
                                        </p:tav>
                                      </p:tavLst>
                                    </p:anim>
                                    <p:anim calcmode="lin" valueType="num">
                                      <p:cBhvr additive="base">
                                        <p:cTn id="84" dur="500" fill="hold"/>
                                        <p:tgtEl>
                                          <p:spTgt spid="34"/>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anim calcmode="lin" valueType="num">
                                      <p:cBhvr additive="base">
                                        <p:cTn id="87" dur="500" fill="hold"/>
                                        <p:tgtEl>
                                          <p:spTgt spid="36"/>
                                        </p:tgtEl>
                                        <p:attrNameLst>
                                          <p:attrName>ppt_x</p:attrName>
                                        </p:attrNameLst>
                                      </p:cBhvr>
                                      <p:tavLst>
                                        <p:tav tm="0">
                                          <p:val>
                                            <p:strVal val="#ppt_x"/>
                                          </p:val>
                                        </p:tav>
                                        <p:tav tm="100000">
                                          <p:val>
                                            <p:strVal val="#ppt_x"/>
                                          </p:val>
                                        </p:tav>
                                      </p:tavLst>
                                    </p:anim>
                                    <p:anim calcmode="lin" valueType="num">
                                      <p:cBhvr additive="base">
                                        <p:cTn id="88" dur="500" fill="hold"/>
                                        <p:tgtEl>
                                          <p:spTgt spid="36"/>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37"/>
                                        </p:tgtEl>
                                        <p:attrNameLst>
                                          <p:attrName>style.visibility</p:attrName>
                                        </p:attrNameLst>
                                      </p:cBhvr>
                                      <p:to>
                                        <p:strVal val="visible"/>
                                      </p:to>
                                    </p:set>
                                    <p:anim calcmode="lin" valueType="num">
                                      <p:cBhvr additive="base">
                                        <p:cTn id="91" dur="500" fill="hold"/>
                                        <p:tgtEl>
                                          <p:spTgt spid="37"/>
                                        </p:tgtEl>
                                        <p:attrNameLst>
                                          <p:attrName>ppt_x</p:attrName>
                                        </p:attrNameLst>
                                      </p:cBhvr>
                                      <p:tavLst>
                                        <p:tav tm="0">
                                          <p:val>
                                            <p:strVal val="#ppt_x"/>
                                          </p:val>
                                        </p:tav>
                                        <p:tav tm="100000">
                                          <p:val>
                                            <p:strVal val="#ppt_x"/>
                                          </p:val>
                                        </p:tav>
                                      </p:tavLst>
                                    </p:anim>
                                    <p:anim calcmode="lin" valueType="num">
                                      <p:cBhvr additive="base">
                                        <p:cTn id="92" dur="500" fill="hold"/>
                                        <p:tgtEl>
                                          <p:spTgt spid="37"/>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23"/>
                                        </p:tgtEl>
                                        <p:attrNameLst>
                                          <p:attrName>style.visibility</p:attrName>
                                        </p:attrNameLst>
                                      </p:cBhvr>
                                      <p:to>
                                        <p:strVal val="visible"/>
                                      </p:to>
                                    </p:set>
                                    <p:anim calcmode="lin" valueType="num">
                                      <p:cBhvr additive="base">
                                        <p:cTn id="95" dur="500" fill="hold"/>
                                        <p:tgtEl>
                                          <p:spTgt spid="23"/>
                                        </p:tgtEl>
                                        <p:attrNameLst>
                                          <p:attrName>ppt_x</p:attrName>
                                        </p:attrNameLst>
                                      </p:cBhvr>
                                      <p:tavLst>
                                        <p:tav tm="0">
                                          <p:val>
                                            <p:strVal val="#ppt_x"/>
                                          </p:val>
                                        </p:tav>
                                        <p:tav tm="100000">
                                          <p:val>
                                            <p:strVal val="#ppt_x"/>
                                          </p:val>
                                        </p:tav>
                                      </p:tavLst>
                                    </p:anim>
                                    <p:anim calcmode="lin" valueType="num">
                                      <p:cBhvr additive="base">
                                        <p:cTn id="9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 grpId="0"/>
      <p:bldP spid="4" grpId="0" animBg="1"/>
      <p:bldP spid="5" grpId="0" animBg="1"/>
      <p:bldP spid="6" grpId="0"/>
      <p:bldP spid="7" grpId="0" animBg="1"/>
      <p:bldP spid="19" grpId="0" animBg="1"/>
      <p:bldP spid="22" grpId="0" animBg="1"/>
      <p:bldP spid="26" grpId="0" animBg="1"/>
      <p:bldP spid="27" grpId="0" animBg="1"/>
      <p:bldP spid="28" grpId="0"/>
      <p:bldP spid="29" grpId="0"/>
      <p:bldP spid="30" grpId="0" animBg="1"/>
      <p:bldP spid="31" grpId="0"/>
      <p:bldP spid="32" grpId="0"/>
      <p:bldP spid="33" grpId="0"/>
      <p:bldP spid="34" grpId="0" animBg="1"/>
      <p:bldP spid="37" grpId="0" animBg="1"/>
      <p:bldP spid="3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ABF0AE7F-2D95-4719-99E3-1CD9BB208749}"/>
              </a:ext>
            </a:extLst>
          </p:cNvPr>
          <p:cNvSpPr/>
          <p:nvPr/>
        </p:nvSpPr>
        <p:spPr>
          <a:xfrm>
            <a:off x="1085058" y="138822"/>
            <a:ext cx="9227342" cy="584775"/>
          </a:xfrm>
          <a:prstGeom prst="rect">
            <a:avLst/>
          </a:prstGeom>
          <a:noFill/>
          <a:ln>
            <a:noFill/>
          </a:ln>
          <a:effectLst/>
        </p:spPr>
        <p:txBody>
          <a:bodyPr wrap="square" rtlCol="0">
            <a:spAutoFit/>
          </a:bodyPr>
          <a:lstStyle/>
          <a:p>
            <a:r>
              <a:rPr lang="zh-CN" altLang="en-US" sz="3200" dirty="0">
                <a:ln w="19050">
                  <a:noFill/>
                </a:ln>
                <a:gradFill>
                  <a:gsLst>
                    <a:gs pos="100000">
                      <a:srgbClr val="E9BE61"/>
                    </a:gs>
                    <a:gs pos="49000">
                      <a:srgbClr val="FEEFAC"/>
                    </a:gs>
                  </a:gsLst>
                  <a:lin ang="5400000" scaled="0"/>
                </a:gradFill>
                <a:cs typeface="+mn-ea"/>
                <a:sym typeface="+mn-lt"/>
              </a:rPr>
              <a:t>重温党的</a:t>
            </a:r>
            <a:r>
              <a:rPr lang="en-US" altLang="zh-CN" sz="3200" dirty="0">
                <a:ln w="19050">
                  <a:noFill/>
                </a:ln>
                <a:gradFill>
                  <a:gsLst>
                    <a:gs pos="100000">
                      <a:srgbClr val="E9BE61"/>
                    </a:gs>
                    <a:gs pos="49000">
                      <a:srgbClr val="FEEFAC"/>
                    </a:gs>
                  </a:gsLst>
                  <a:lin ang="5400000" scaled="0"/>
                </a:gradFill>
                <a:cs typeface="+mn-ea"/>
                <a:sym typeface="+mn-lt"/>
              </a:rPr>
              <a:t>100</a:t>
            </a:r>
            <a:r>
              <a:rPr lang="zh-CN" altLang="en-US" sz="3200" dirty="0">
                <a:ln w="19050">
                  <a:noFill/>
                </a:ln>
                <a:gradFill>
                  <a:gsLst>
                    <a:gs pos="100000">
                      <a:srgbClr val="E9BE61"/>
                    </a:gs>
                    <a:gs pos="49000">
                      <a:srgbClr val="FEEFAC"/>
                    </a:gs>
                  </a:gsLst>
                  <a:lin ang="5400000" scaled="0"/>
                </a:gradFill>
                <a:cs typeface="+mn-ea"/>
                <a:sym typeface="+mn-lt"/>
              </a:rPr>
              <a:t>年光辉历程，深刻感悟党的初心使命</a:t>
            </a:r>
          </a:p>
        </p:txBody>
      </p:sp>
      <p:pic>
        <p:nvPicPr>
          <p:cNvPr id="3" name="图片 2" descr="卡通人物&#10;&#10;低可信度描述已自动生成">
            <a:extLst>
              <a:ext uri="{FF2B5EF4-FFF2-40B4-BE49-F238E27FC236}">
                <a16:creationId xmlns:a16="http://schemas.microsoft.com/office/drawing/2014/main" xmlns="" id="{006BDFB0-D6E0-4ABA-A13E-F4CCEB7664F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7534" y="173661"/>
            <a:ext cx="578772" cy="515096"/>
          </a:xfrm>
          <a:prstGeom prst="rect">
            <a:avLst/>
          </a:prstGeom>
        </p:spPr>
      </p:pic>
      <p:sp>
        <p:nvSpPr>
          <p:cNvPr id="4" name="椭圆 3">
            <a:extLst>
              <a:ext uri="{FF2B5EF4-FFF2-40B4-BE49-F238E27FC236}">
                <a16:creationId xmlns:a16="http://schemas.microsoft.com/office/drawing/2014/main" xmlns="" id="{5AA56BDA-7FF9-4C7C-887A-3F2BC2D6F835}"/>
              </a:ext>
            </a:extLst>
          </p:cNvPr>
          <p:cNvSpPr/>
          <p:nvPr/>
        </p:nvSpPr>
        <p:spPr bwMode="auto">
          <a:xfrm>
            <a:off x="1163638" y="2777067"/>
            <a:ext cx="421008" cy="421006"/>
          </a:xfrm>
          <a:prstGeom prst="ellipse">
            <a:avLst/>
          </a:prstGeom>
          <a:gradFill>
            <a:gsLst>
              <a:gs pos="0">
                <a:srgbClr val="C30F0F">
                  <a:lumMod val="90000"/>
                  <a:lumOff val="10000"/>
                </a:srgbClr>
              </a:gs>
              <a:gs pos="45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ln w="19050">
                  <a:noFill/>
                </a:ln>
                <a:gradFill>
                  <a:gsLst>
                    <a:gs pos="100000">
                      <a:srgbClr val="E9BE61"/>
                    </a:gs>
                    <a:gs pos="49000">
                      <a:srgbClr val="FEEFAC"/>
                    </a:gs>
                  </a:gsLst>
                  <a:lin ang="5400000" scaled="0"/>
                </a:gradFill>
                <a:cs typeface="+mn-ea"/>
                <a:sym typeface="+mn-lt"/>
              </a:rPr>
              <a:t>1</a:t>
            </a:r>
            <a:endParaRPr lang="zh-CN" altLang="en-US" sz="2000" dirty="0">
              <a:ln w="19050">
                <a:noFill/>
              </a:ln>
              <a:gradFill>
                <a:gsLst>
                  <a:gs pos="100000">
                    <a:srgbClr val="E9BE61"/>
                  </a:gs>
                  <a:gs pos="49000">
                    <a:srgbClr val="FEEFAC"/>
                  </a:gs>
                </a:gsLst>
                <a:lin ang="5400000" scaled="0"/>
              </a:gradFill>
              <a:cs typeface="+mn-ea"/>
              <a:sym typeface="+mn-lt"/>
            </a:endParaRPr>
          </a:p>
        </p:txBody>
      </p:sp>
      <p:sp>
        <p:nvSpPr>
          <p:cNvPr id="5" name="箭头: V 形 30">
            <a:extLst>
              <a:ext uri="{FF2B5EF4-FFF2-40B4-BE49-F238E27FC236}">
                <a16:creationId xmlns:a16="http://schemas.microsoft.com/office/drawing/2014/main" xmlns="" id="{00B2F463-ADE6-4899-8D46-D4E972F85A6B}"/>
              </a:ext>
            </a:extLst>
          </p:cNvPr>
          <p:cNvSpPr/>
          <p:nvPr/>
        </p:nvSpPr>
        <p:spPr>
          <a:xfrm flipV="1">
            <a:off x="1701263" y="2873938"/>
            <a:ext cx="138490" cy="227264"/>
          </a:xfrm>
          <a:prstGeom prst="chevron">
            <a:avLst/>
          </a:prstGeom>
          <a:gradFill>
            <a:gsLst>
              <a:gs pos="0">
                <a:srgbClr val="C30F0F">
                  <a:lumMod val="90000"/>
                  <a:lumOff val="10000"/>
                </a:srgbClr>
              </a:gs>
              <a:gs pos="45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a:ln w="19050">
                <a:noFill/>
              </a:ln>
              <a:gradFill>
                <a:gsLst>
                  <a:gs pos="100000">
                    <a:srgbClr val="E9BE61"/>
                  </a:gs>
                  <a:gs pos="49000">
                    <a:srgbClr val="FEEFAC"/>
                  </a:gs>
                </a:gsLst>
                <a:lin ang="5400000" scaled="0"/>
              </a:gradFill>
              <a:cs typeface="+mn-ea"/>
              <a:sym typeface="+mn-lt"/>
            </a:endParaRPr>
          </a:p>
        </p:txBody>
      </p:sp>
      <p:sp>
        <p:nvSpPr>
          <p:cNvPr id="6" name="矩形 5">
            <a:extLst>
              <a:ext uri="{FF2B5EF4-FFF2-40B4-BE49-F238E27FC236}">
                <a16:creationId xmlns:a16="http://schemas.microsoft.com/office/drawing/2014/main" xmlns="" id="{F64ED092-DBF1-48CB-AEA0-8F7DE4F00748}"/>
              </a:ext>
            </a:extLst>
          </p:cNvPr>
          <p:cNvSpPr/>
          <p:nvPr/>
        </p:nvSpPr>
        <p:spPr>
          <a:xfrm>
            <a:off x="1920036" y="2944144"/>
            <a:ext cx="7643596" cy="683264"/>
          </a:xfrm>
          <a:prstGeom prst="rect">
            <a:avLst/>
          </a:prstGeom>
        </p:spPr>
        <p:txBody>
          <a:bodyPr wrap="square">
            <a:spAutoFit/>
          </a:bodyPr>
          <a:lstStyle/>
          <a:p>
            <a:pPr algn="just">
              <a:lnSpc>
                <a:spcPct val="120000"/>
              </a:lnSpc>
              <a:buClr>
                <a:schemeClr val="accent1"/>
              </a:buClr>
            </a:pPr>
            <a:r>
              <a:rPr lang="zh-CN" altLang="en-US" sz="1600" dirty="0">
                <a:solidFill>
                  <a:prstClr val="black"/>
                </a:solidFill>
                <a:cs typeface="+mn-ea"/>
                <a:sym typeface="+mn-lt"/>
              </a:rPr>
              <a:t>中华民族有五千多年的文明历史，创造了灿烂的中华文明，为人类作出了卓越贡献，成为世界上伟大的民族</a:t>
            </a:r>
          </a:p>
        </p:txBody>
      </p:sp>
      <p:cxnSp>
        <p:nvCxnSpPr>
          <p:cNvPr id="7" name="直接连接符 6">
            <a:extLst>
              <a:ext uri="{FF2B5EF4-FFF2-40B4-BE49-F238E27FC236}">
                <a16:creationId xmlns:a16="http://schemas.microsoft.com/office/drawing/2014/main" xmlns="" id="{9D63435B-78AE-4911-9834-C714AC32C6D4}"/>
              </a:ext>
            </a:extLst>
          </p:cNvPr>
          <p:cNvCxnSpPr>
            <a:cxnSpLocks/>
          </p:cNvCxnSpPr>
          <p:nvPr/>
        </p:nvCxnSpPr>
        <p:spPr>
          <a:xfrm>
            <a:off x="1163638" y="3617663"/>
            <a:ext cx="8399994" cy="0"/>
          </a:xfrm>
          <a:prstGeom prst="line">
            <a:avLst/>
          </a:prstGeom>
          <a:noFill/>
          <a:ln w="6350" cap="flat" cmpd="sng" algn="ctr">
            <a:solidFill>
              <a:schemeClr val="bg1">
                <a:lumMod val="75000"/>
              </a:schemeClr>
            </a:solidFill>
            <a:prstDash val="dash"/>
            <a:miter lim="800000"/>
          </a:ln>
          <a:effectLst/>
        </p:spPr>
      </p:cxnSp>
      <p:sp>
        <p:nvSpPr>
          <p:cNvPr id="9" name="椭圆 8">
            <a:extLst>
              <a:ext uri="{FF2B5EF4-FFF2-40B4-BE49-F238E27FC236}">
                <a16:creationId xmlns:a16="http://schemas.microsoft.com/office/drawing/2014/main" xmlns="" id="{680DD60D-A941-484A-ADCE-97A8AA9AC2EB}"/>
              </a:ext>
            </a:extLst>
          </p:cNvPr>
          <p:cNvSpPr/>
          <p:nvPr/>
        </p:nvSpPr>
        <p:spPr bwMode="auto">
          <a:xfrm>
            <a:off x="1163638" y="3932767"/>
            <a:ext cx="421008" cy="421006"/>
          </a:xfrm>
          <a:prstGeom prst="ellipse">
            <a:avLst/>
          </a:prstGeom>
          <a:gradFill>
            <a:gsLst>
              <a:gs pos="0">
                <a:srgbClr val="C30F0F">
                  <a:lumMod val="90000"/>
                  <a:lumOff val="10000"/>
                </a:srgbClr>
              </a:gs>
              <a:gs pos="45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ln w="19050">
                  <a:noFill/>
                </a:ln>
                <a:gradFill>
                  <a:gsLst>
                    <a:gs pos="100000">
                      <a:srgbClr val="E9BE61"/>
                    </a:gs>
                    <a:gs pos="49000">
                      <a:srgbClr val="FEEFAC"/>
                    </a:gs>
                  </a:gsLst>
                  <a:lin ang="5400000" scaled="0"/>
                </a:gradFill>
                <a:cs typeface="+mn-ea"/>
                <a:sym typeface="+mn-lt"/>
              </a:rPr>
              <a:t>2</a:t>
            </a:r>
            <a:endParaRPr lang="zh-CN" altLang="en-US" sz="2000" dirty="0">
              <a:ln w="19050">
                <a:noFill/>
              </a:ln>
              <a:gradFill>
                <a:gsLst>
                  <a:gs pos="100000">
                    <a:srgbClr val="E9BE61"/>
                  </a:gs>
                  <a:gs pos="49000">
                    <a:srgbClr val="FEEFAC"/>
                  </a:gs>
                </a:gsLst>
                <a:lin ang="5400000" scaled="0"/>
              </a:gradFill>
              <a:cs typeface="+mn-ea"/>
              <a:sym typeface="+mn-lt"/>
            </a:endParaRPr>
          </a:p>
        </p:txBody>
      </p:sp>
      <p:sp>
        <p:nvSpPr>
          <p:cNvPr id="10" name="箭头: V 形 30">
            <a:extLst>
              <a:ext uri="{FF2B5EF4-FFF2-40B4-BE49-F238E27FC236}">
                <a16:creationId xmlns:a16="http://schemas.microsoft.com/office/drawing/2014/main" xmlns="" id="{9FFDE9CB-8F02-47D6-8AA2-0B9D0231CD75}"/>
              </a:ext>
            </a:extLst>
          </p:cNvPr>
          <p:cNvSpPr/>
          <p:nvPr/>
        </p:nvSpPr>
        <p:spPr>
          <a:xfrm flipV="1">
            <a:off x="1701263" y="4029638"/>
            <a:ext cx="138490" cy="227264"/>
          </a:xfrm>
          <a:prstGeom prst="chevron">
            <a:avLst/>
          </a:prstGeom>
          <a:gradFill>
            <a:gsLst>
              <a:gs pos="0">
                <a:srgbClr val="C30F0F">
                  <a:lumMod val="90000"/>
                  <a:lumOff val="10000"/>
                </a:srgbClr>
              </a:gs>
              <a:gs pos="45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a:ln w="19050">
                <a:noFill/>
              </a:ln>
              <a:gradFill>
                <a:gsLst>
                  <a:gs pos="100000">
                    <a:srgbClr val="E9BE61"/>
                  </a:gs>
                  <a:gs pos="49000">
                    <a:srgbClr val="FEEFAC"/>
                  </a:gs>
                </a:gsLst>
                <a:lin ang="5400000" scaled="0"/>
              </a:gradFill>
              <a:cs typeface="+mn-ea"/>
              <a:sym typeface="+mn-lt"/>
            </a:endParaRPr>
          </a:p>
        </p:txBody>
      </p:sp>
      <p:sp>
        <p:nvSpPr>
          <p:cNvPr id="11" name="矩形 10">
            <a:extLst>
              <a:ext uri="{FF2B5EF4-FFF2-40B4-BE49-F238E27FC236}">
                <a16:creationId xmlns:a16="http://schemas.microsoft.com/office/drawing/2014/main" xmlns="" id="{7B08ADC3-85F9-40EE-868E-168807369E94}"/>
              </a:ext>
            </a:extLst>
          </p:cNvPr>
          <p:cNvSpPr/>
          <p:nvPr/>
        </p:nvSpPr>
        <p:spPr>
          <a:xfrm>
            <a:off x="1920036" y="4073525"/>
            <a:ext cx="7748371" cy="683264"/>
          </a:xfrm>
          <a:prstGeom prst="rect">
            <a:avLst/>
          </a:prstGeom>
        </p:spPr>
        <p:txBody>
          <a:bodyPr wrap="square">
            <a:spAutoFit/>
          </a:bodyPr>
          <a:lstStyle/>
          <a:p>
            <a:pPr algn="just">
              <a:lnSpc>
                <a:spcPct val="120000"/>
              </a:lnSpc>
              <a:buClr>
                <a:schemeClr val="accent1"/>
              </a:buClr>
            </a:pPr>
            <a:r>
              <a:rPr lang="zh-CN" altLang="en-US" sz="1600" dirty="0">
                <a:solidFill>
                  <a:prstClr val="black"/>
                </a:solidFill>
                <a:cs typeface="+mn-ea"/>
                <a:sym typeface="+mn-lt"/>
              </a:rPr>
              <a:t>中国陷入内忧外患的黑暗境地，中国人民经历了战乱频仍、山河破碎、民不聊生的深重苦难</a:t>
            </a:r>
          </a:p>
        </p:txBody>
      </p:sp>
      <p:cxnSp>
        <p:nvCxnSpPr>
          <p:cNvPr id="12" name="直接连接符 11">
            <a:extLst>
              <a:ext uri="{FF2B5EF4-FFF2-40B4-BE49-F238E27FC236}">
                <a16:creationId xmlns:a16="http://schemas.microsoft.com/office/drawing/2014/main" xmlns="" id="{37AB0AA7-EB46-469D-9E79-CA9A3EC5043D}"/>
              </a:ext>
            </a:extLst>
          </p:cNvPr>
          <p:cNvCxnSpPr>
            <a:cxnSpLocks/>
          </p:cNvCxnSpPr>
          <p:nvPr/>
        </p:nvCxnSpPr>
        <p:spPr>
          <a:xfrm>
            <a:off x="1163638" y="4747044"/>
            <a:ext cx="8399994" cy="0"/>
          </a:xfrm>
          <a:prstGeom prst="line">
            <a:avLst/>
          </a:prstGeom>
          <a:noFill/>
          <a:ln w="6350" cap="flat" cmpd="sng" algn="ctr">
            <a:solidFill>
              <a:schemeClr val="bg1">
                <a:lumMod val="75000"/>
              </a:schemeClr>
            </a:solidFill>
            <a:prstDash val="dash"/>
            <a:miter lim="800000"/>
          </a:ln>
          <a:effectLst/>
        </p:spPr>
      </p:cxnSp>
      <p:sp>
        <p:nvSpPr>
          <p:cNvPr id="16" name="椭圆 15">
            <a:extLst>
              <a:ext uri="{FF2B5EF4-FFF2-40B4-BE49-F238E27FC236}">
                <a16:creationId xmlns:a16="http://schemas.microsoft.com/office/drawing/2014/main" xmlns="" id="{1FB1D31B-5D76-4BCA-9D46-6E8E6D9860A1}"/>
              </a:ext>
            </a:extLst>
          </p:cNvPr>
          <p:cNvSpPr/>
          <p:nvPr/>
        </p:nvSpPr>
        <p:spPr bwMode="auto">
          <a:xfrm>
            <a:off x="1163638" y="5073332"/>
            <a:ext cx="421008" cy="421006"/>
          </a:xfrm>
          <a:prstGeom prst="ellipse">
            <a:avLst/>
          </a:prstGeom>
          <a:gradFill>
            <a:gsLst>
              <a:gs pos="0">
                <a:srgbClr val="C30F0F">
                  <a:lumMod val="90000"/>
                  <a:lumOff val="10000"/>
                </a:srgbClr>
              </a:gs>
              <a:gs pos="45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ln w="19050">
                  <a:noFill/>
                </a:ln>
                <a:gradFill>
                  <a:gsLst>
                    <a:gs pos="100000">
                      <a:srgbClr val="E9BE61"/>
                    </a:gs>
                    <a:gs pos="49000">
                      <a:srgbClr val="FEEFAC"/>
                    </a:gs>
                  </a:gsLst>
                  <a:lin ang="5400000" scaled="0"/>
                </a:gradFill>
                <a:cs typeface="+mn-ea"/>
                <a:sym typeface="+mn-lt"/>
              </a:rPr>
              <a:t>3</a:t>
            </a:r>
            <a:endParaRPr lang="zh-CN" altLang="en-US" sz="2000" dirty="0">
              <a:ln w="19050">
                <a:noFill/>
              </a:ln>
              <a:gradFill>
                <a:gsLst>
                  <a:gs pos="100000">
                    <a:srgbClr val="E9BE61"/>
                  </a:gs>
                  <a:gs pos="49000">
                    <a:srgbClr val="FEEFAC"/>
                  </a:gs>
                </a:gsLst>
                <a:lin ang="5400000" scaled="0"/>
              </a:gradFill>
              <a:cs typeface="+mn-ea"/>
              <a:sym typeface="+mn-lt"/>
            </a:endParaRPr>
          </a:p>
        </p:txBody>
      </p:sp>
      <p:sp>
        <p:nvSpPr>
          <p:cNvPr id="17" name="箭头: V 形 30">
            <a:extLst>
              <a:ext uri="{FF2B5EF4-FFF2-40B4-BE49-F238E27FC236}">
                <a16:creationId xmlns:a16="http://schemas.microsoft.com/office/drawing/2014/main" xmlns="" id="{8CD65DE0-A7E4-47A0-879C-6FCF956000E2}"/>
              </a:ext>
            </a:extLst>
          </p:cNvPr>
          <p:cNvSpPr/>
          <p:nvPr/>
        </p:nvSpPr>
        <p:spPr>
          <a:xfrm flipV="1">
            <a:off x="1701263" y="5170203"/>
            <a:ext cx="138490" cy="227264"/>
          </a:xfrm>
          <a:prstGeom prst="chevron">
            <a:avLst/>
          </a:prstGeom>
          <a:gradFill>
            <a:gsLst>
              <a:gs pos="0">
                <a:srgbClr val="C30F0F">
                  <a:lumMod val="90000"/>
                  <a:lumOff val="10000"/>
                </a:srgbClr>
              </a:gs>
              <a:gs pos="45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a:ln w="19050">
                <a:noFill/>
              </a:ln>
              <a:gradFill>
                <a:gsLst>
                  <a:gs pos="100000">
                    <a:srgbClr val="E9BE61"/>
                  </a:gs>
                  <a:gs pos="49000">
                    <a:srgbClr val="FEEFAC"/>
                  </a:gs>
                </a:gsLst>
                <a:lin ang="5400000" scaled="0"/>
              </a:gradFill>
              <a:cs typeface="+mn-ea"/>
              <a:sym typeface="+mn-lt"/>
            </a:endParaRPr>
          </a:p>
        </p:txBody>
      </p:sp>
      <p:sp>
        <p:nvSpPr>
          <p:cNvPr id="18" name="矩形 17">
            <a:extLst>
              <a:ext uri="{FF2B5EF4-FFF2-40B4-BE49-F238E27FC236}">
                <a16:creationId xmlns:a16="http://schemas.microsoft.com/office/drawing/2014/main" xmlns="" id="{E802FF9C-6CED-4B7C-B68B-CEA1AEF0FF8B}"/>
              </a:ext>
            </a:extLst>
          </p:cNvPr>
          <p:cNvSpPr/>
          <p:nvPr/>
        </p:nvSpPr>
        <p:spPr>
          <a:xfrm>
            <a:off x="1867648" y="5229225"/>
            <a:ext cx="7748371" cy="683264"/>
          </a:xfrm>
          <a:prstGeom prst="rect">
            <a:avLst/>
          </a:prstGeom>
        </p:spPr>
        <p:txBody>
          <a:bodyPr wrap="square">
            <a:spAutoFit/>
          </a:bodyPr>
          <a:lstStyle/>
          <a:p>
            <a:pPr algn="just">
              <a:lnSpc>
                <a:spcPct val="120000"/>
              </a:lnSpc>
              <a:buClr>
                <a:schemeClr val="accent1"/>
              </a:buClr>
            </a:pPr>
            <a:r>
              <a:rPr lang="zh-CN" altLang="en-US" sz="1600" dirty="0">
                <a:solidFill>
                  <a:prstClr val="black"/>
                </a:solidFill>
                <a:cs typeface="+mn-ea"/>
                <a:sym typeface="+mn-lt"/>
              </a:rPr>
              <a:t>为了民族复兴，无数仁人志士不屈不挠、前仆后继，进行了可歌可泣的斗争和各式各样的尝试，但终究未能改变旧中国的社会性质和中国人民的悲惨命运</a:t>
            </a:r>
          </a:p>
        </p:txBody>
      </p:sp>
      <p:cxnSp>
        <p:nvCxnSpPr>
          <p:cNvPr id="19" name="直接连接符 18">
            <a:extLst>
              <a:ext uri="{FF2B5EF4-FFF2-40B4-BE49-F238E27FC236}">
                <a16:creationId xmlns:a16="http://schemas.microsoft.com/office/drawing/2014/main" xmlns="" id="{254CFEFF-0991-485E-B9BF-7B39928890EE}"/>
              </a:ext>
            </a:extLst>
          </p:cNvPr>
          <p:cNvCxnSpPr>
            <a:cxnSpLocks/>
          </p:cNvCxnSpPr>
          <p:nvPr/>
        </p:nvCxnSpPr>
        <p:spPr>
          <a:xfrm>
            <a:off x="1163638" y="5995826"/>
            <a:ext cx="8399994" cy="0"/>
          </a:xfrm>
          <a:prstGeom prst="line">
            <a:avLst/>
          </a:prstGeom>
          <a:noFill/>
          <a:ln w="6350" cap="flat" cmpd="sng" algn="ctr">
            <a:solidFill>
              <a:schemeClr val="bg1">
                <a:lumMod val="75000"/>
              </a:schemeClr>
            </a:solidFill>
            <a:prstDash val="dash"/>
            <a:miter lim="800000"/>
          </a:ln>
          <a:effectLst/>
        </p:spPr>
      </p:cxnSp>
      <p:sp>
        <p:nvSpPr>
          <p:cNvPr id="20" name="文本框 19">
            <a:extLst>
              <a:ext uri="{FF2B5EF4-FFF2-40B4-BE49-F238E27FC236}">
                <a16:creationId xmlns:a16="http://schemas.microsoft.com/office/drawing/2014/main" xmlns="" id="{48067A2A-3271-4E0D-87D6-7733A407724D}"/>
              </a:ext>
            </a:extLst>
          </p:cNvPr>
          <p:cNvSpPr txBox="1"/>
          <p:nvPr/>
        </p:nvSpPr>
        <p:spPr>
          <a:xfrm>
            <a:off x="1920036" y="2601361"/>
            <a:ext cx="1473301" cy="400559"/>
          </a:xfrm>
          <a:prstGeom prst="rect">
            <a:avLst/>
          </a:prstGeom>
        </p:spPr>
        <p:txBody>
          <a:bodyPr wrap="square">
            <a:spAutoFit/>
          </a:bodyPr>
          <a:lstStyle>
            <a:defPPr>
              <a:defRPr lang="zh-CN"/>
            </a:defPPr>
            <a:lvl1pPr algn="ctr">
              <a:lnSpc>
                <a:spcPct val="120000"/>
              </a:lnSpc>
              <a:defRPr sz="6600">
                <a:gradFill>
                  <a:gsLst>
                    <a:gs pos="0">
                      <a:schemeClr val="accent1">
                        <a:lumMod val="90000"/>
                        <a:lumOff val="10000"/>
                      </a:schemeClr>
                    </a:gs>
                    <a:gs pos="100000">
                      <a:schemeClr val="accent1"/>
                    </a:gs>
                  </a:gsLst>
                  <a:lin ang="5400000" scaled="1"/>
                </a:gradFill>
                <a:latin typeface="思源宋体 CN Heavy" panose="02020900000000000000" pitchFamily="18" charset="-122"/>
                <a:ea typeface="思源宋体 CN Heavy" panose="02020900000000000000" pitchFamily="18" charset="-122"/>
              </a:defRPr>
            </a:lvl1pPr>
          </a:lstStyle>
          <a:p>
            <a:pPr algn="l"/>
            <a:r>
              <a:rPr lang="zh-CN" altLang="en-US" sz="1800" dirty="0">
                <a:latin typeface="+mn-lt"/>
                <a:ea typeface="+mn-ea"/>
                <a:cs typeface="+mn-ea"/>
                <a:sym typeface="+mn-lt"/>
              </a:rPr>
              <a:t>伟大的民族</a:t>
            </a:r>
          </a:p>
        </p:txBody>
      </p:sp>
      <p:sp>
        <p:nvSpPr>
          <p:cNvPr id="21" name="文本框 20">
            <a:extLst>
              <a:ext uri="{FF2B5EF4-FFF2-40B4-BE49-F238E27FC236}">
                <a16:creationId xmlns:a16="http://schemas.microsoft.com/office/drawing/2014/main" xmlns="" id="{B0A7EF83-71E1-4D2C-BCA1-8A1ED4A56128}"/>
              </a:ext>
            </a:extLst>
          </p:cNvPr>
          <p:cNvSpPr txBox="1"/>
          <p:nvPr/>
        </p:nvSpPr>
        <p:spPr>
          <a:xfrm>
            <a:off x="1920036" y="3757284"/>
            <a:ext cx="1473301" cy="400559"/>
          </a:xfrm>
          <a:prstGeom prst="rect">
            <a:avLst/>
          </a:prstGeom>
        </p:spPr>
        <p:txBody>
          <a:bodyPr wrap="square">
            <a:spAutoFit/>
          </a:bodyPr>
          <a:lstStyle>
            <a:defPPr>
              <a:defRPr lang="zh-CN"/>
            </a:defPPr>
            <a:lvl1pPr algn="ctr">
              <a:lnSpc>
                <a:spcPct val="120000"/>
              </a:lnSpc>
              <a:defRPr sz="6600">
                <a:gradFill>
                  <a:gsLst>
                    <a:gs pos="0">
                      <a:schemeClr val="accent1">
                        <a:lumMod val="90000"/>
                        <a:lumOff val="10000"/>
                      </a:schemeClr>
                    </a:gs>
                    <a:gs pos="100000">
                      <a:schemeClr val="accent1"/>
                    </a:gs>
                  </a:gsLst>
                  <a:lin ang="5400000" scaled="1"/>
                </a:gradFill>
                <a:latin typeface="思源宋体 CN Heavy" panose="02020900000000000000" pitchFamily="18" charset="-122"/>
                <a:ea typeface="思源宋体 CN Heavy" panose="02020900000000000000" pitchFamily="18" charset="-122"/>
              </a:defRPr>
            </a:lvl1pPr>
          </a:lstStyle>
          <a:p>
            <a:pPr algn="l"/>
            <a:r>
              <a:rPr lang="zh-CN" altLang="en-US" sz="1800" dirty="0">
                <a:latin typeface="+mn-lt"/>
                <a:ea typeface="+mn-ea"/>
                <a:cs typeface="+mn-ea"/>
                <a:sym typeface="+mn-lt"/>
              </a:rPr>
              <a:t>鸦片战争后</a:t>
            </a:r>
          </a:p>
        </p:txBody>
      </p:sp>
      <p:sp>
        <p:nvSpPr>
          <p:cNvPr id="22" name="文本框 21">
            <a:extLst>
              <a:ext uri="{FF2B5EF4-FFF2-40B4-BE49-F238E27FC236}">
                <a16:creationId xmlns:a16="http://schemas.microsoft.com/office/drawing/2014/main" xmlns="" id="{1B67ECB0-8D7B-49DE-A19E-8EDC19ACB145}"/>
              </a:ext>
            </a:extLst>
          </p:cNvPr>
          <p:cNvSpPr txBox="1"/>
          <p:nvPr/>
        </p:nvSpPr>
        <p:spPr>
          <a:xfrm>
            <a:off x="1920036" y="4893230"/>
            <a:ext cx="2052421" cy="400559"/>
          </a:xfrm>
          <a:prstGeom prst="rect">
            <a:avLst/>
          </a:prstGeom>
        </p:spPr>
        <p:txBody>
          <a:bodyPr wrap="square">
            <a:spAutoFit/>
          </a:bodyPr>
          <a:lstStyle>
            <a:defPPr>
              <a:defRPr lang="zh-CN"/>
            </a:defPPr>
            <a:lvl1pPr algn="ctr">
              <a:lnSpc>
                <a:spcPct val="120000"/>
              </a:lnSpc>
              <a:defRPr sz="6600">
                <a:gradFill>
                  <a:gsLst>
                    <a:gs pos="0">
                      <a:schemeClr val="accent1">
                        <a:lumMod val="90000"/>
                        <a:lumOff val="10000"/>
                      </a:schemeClr>
                    </a:gs>
                    <a:gs pos="100000">
                      <a:schemeClr val="accent1"/>
                    </a:gs>
                  </a:gsLst>
                  <a:lin ang="5400000" scaled="1"/>
                </a:gradFill>
                <a:latin typeface="思源宋体 CN Heavy" panose="02020900000000000000" pitchFamily="18" charset="-122"/>
                <a:ea typeface="思源宋体 CN Heavy" panose="02020900000000000000" pitchFamily="18" charset="-122"/>
              </a:defRPr>
            </a:lvl1pPr>
          </a:lstStyle>
          <a:p>
            <a:pPr algn="l"/>
            <a:r>
              <a:rPr lang="zh-CN" altLang="en-US" sz="1800" dirty="0">
                <a:latin typeface="+mn-lt"/>
                <a:ea typeface="+mn-ea"/>
                <a:cs typeface="+mn-ea"/>
                <a:sym typeface="+mn-lt"/>
              </a:rPr>
              <a:t>为了民族复兴</a:t>
            </a:r>
          </a:p>
        </p:txBody>
      </p:sp>
      <p:sp>
        <p:nvSpPr>
          <p:cNvPr id="23" name="Rectangle 11">
            <a:extLst>
              <a:ext uri="{FF2B5EF4-FFF2-40B4-BE49-F238E27FC236}">
                <a16:creationId xmlns:a16="http://schemas.microsoft.com/office/drawing/2014/main" xmlns="" id="{61A83C32-D4AC-4E42-87BD-F0B5BFB48B21}"/>
              </a:ext>
            </a:extLst>
          </p:cNvPr>
          <p:cNvSpPr>
            <a:spLocks noChangeArrowheads="1"/>
          </p:cNvSpPr>
          <p:nvPr/>
        </p:nvSpPr>
        <p:spPr bwMode="auto">
          <a:xfrm>
            <a:off x="1260285" y="1598922"/>
            <a:ext cx="8836215" cy="565924"/>
          </a:xfrm>
          <a:prstGeom prst="roundRect">
            <a:avLst>
              <a:gd name="adj" fmla="val 45512"/>
            </a:avLst>
          </a:prstGeom>
          <a:gradFill>
            <a:gsLst>
              <a:gs pos="0">
                <a:srgbClr val="C30F0F">
                  <a:lumMod val="90000"/>
                  <a:lumOff val="10000"/>
                </a:srgbClr>
              </a:gs>
              <a:gs pos="45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72000" rtlCol="0" anchor="ctr"/>
          <a:lstStyle/>
          <a:p>
            <a:r>
              <a:rPr lang="zh-CN" altLang="en-US" sz="2000" dirty="0">
                <a:ln w="19050">
                  <a:noFill/>
                </a:ln>
                <a:gradFill>
                  <a:gsLst>
                    <a:gs pos="100000">
                      <a:srgbClr val="E9BE61"/>
                    </a:gs>
                    <a:gs pos="49000">
                      <a:srgbClr val="FEEFAC"/>
                    </a:gs>
                  </a:gsLst>
                  <a:lin ang="5400000" scaled="0"/>
                </a:gradFill>
                <a:cs typeface="+mn-ea"/>
                <a:sym typeface="+mn-lt"/>
              </a:rPr>
              <a:t>中国共产党的历史，是一部百折不挠、前赴后继的理论探索史</a:t>
            </a:r>
          </a:p>
        </p:txBody>
      </p:sp>
      <p:sp>
        <p:nvSpPr>
          <p:cNvPr id="24" name="椭圆 23">
            <a:extLst>
              <a:ext uri="{FF2B5EF4-FFF2-40B4-BE49-F238E27FC236}">
                <a16:creationId xmlns:a16="http://schemas.microsoft.com/office/drawing/2014/main" xmlns="" id="{5700D50C-25E2-4C96-8BBF-50336BB89EAB}"/>
              </a:ext>
            </a:extLst>
          </p:cNvPr>
          <p:cNvSpPr/>
          <p:nvPr/>
        </p:nvSpPr>
        <p:spPr>
          <a:xfrm>
            <a:off x="1163638" y="1457380"/>
            <a:ext cx="828878" cy="828878"/>
          </a:xfrm>
          <a:prstGeom prst="ellipse">
            <a:avLst/>
          </a:prstGeom>
          <a:gradFill>
            <a:gsLst>
              <a:gs pos="0">
                <a:srgbClr val="C30F0F">
                  <a:lumMod val="90000"/>
                  <a:lumOff val="10000"/>
                </a:srgbClr>
              </a:gs>
              <a:gs pos="64000">
                <a:srgbClr val="C30F0F"/>
              </a:gs>
            </a:gsLst>
            <a:lin ang="5400000" scaled="1"/>
          </a:gradFill>
          <a:ln>
            <a:solidFill>
              <a:schemeClr val="bg1"/>
            </a:solid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5" name="图形 28">
            <a:extLst>
              <a:ext uri="{FF2B5EF4-FFF2-40B4-BE49-F238E27FC236}">
                <a16:creationId xmlns:a16="http://schemas.microsoft.com/office/drawing/2014/main" xmlns="" id="{1DDC9DA1-7F22-4477-BB14-1359C14B96D4}"/>
              </a:ext>
            </a:extLst>
          </p:cNvPr>
          <p:cNvSpPr/>
          <p:nvPr/>
        </p:nvSpPr>
        <p:spPr>
          <a:xfrm>
            <a:off x="1385363" y="1679113"/>
            <a:ext cx="385428" cy="385412"/>
          </a:xfrm>
          <a:custGeom>
            <a:avLst/>
            <a:gdLst>
              <a:gd name="connsiteX0" fmla="*/ 183243 w 366221"/>
              <a:gd name="connsiteY0" fmla="*/ 62 h 366209"/>
              <a:gd name="connsiteX1" fmla="*/ 285963 w 366221"/>
              <a:gd name="connsiteY1" fmla="*/ 240531 h 366209"/>
              <a:gd name="connsiteX2" fmla="*/ 166087 w 366221"/>
              <a:gd name="connsiteY2" fmla="*/ 120107 h 366209"/>
              <a:gd name="connsiteX3" fmla="*/ 211849 w 366221"/>
              <a:gd name="connsiteY3" fmla="*/ 74191 h 366209"/>
              <a:gd name="connsiteX4" fmla="*/ 183229 w 366221"/>
              <a:gd name="connsiteY4" fmla="*/ 45711 h 366209"/>
              <a:gd name="connsiteX5" fmla="*/ 125411 w 366221"/>
              <a:gd name="connsiteY5" fmla="*/ 57655 h 366209"/>
              <a:gd name="connsiteX6" fmla="*/ 34296 w 366221"/>
              <a:gd name="connsiteY6" fmla="*/ 148812 h 366209"/>
              <a:gd name="connsiteX7" fmla="*/ 85903 w 366221"/>
              <a:gd name="connsiteY7" fmla="*/ 200221 h 366209"/>
              <a:gd name="connsiteX8" fmla="*/ 120298 w 366221"/>
              <a:gd name="connsiteY8" fmla="*/ 165953 h 366209"/>
              <a:gd name="connsiteX9" fmla="*/ 240131 w 366221"/>
              <a:gd name="connsiteY9" fmla="*/ 286180 h 366209"/>
              <a:gd name="connsiteX10" fmla="*/ 40212 w 366221"/>
              <a:gd name="connsiteY10" fmla="*/ 245926 h 366209"/>
              <a:gd name="connsiteX11" fmla="*/ 11141 w 366221"/>
              <a:gd name="connsiteY11" fmla="*/ 274884 h 366209"/>
              <a:gd name="connsiteX12" fmla="*/ 36212 w 366221"/>
              <a:gd name="connsiteY12" fmla="*/ 307040 h 366209"/>
              <a:gd name="connsiteX13" fmla="*/ 32874 w 366221"/>
              <a:gd name="connsiteY13" fmla="*/ 310096 h 366209"/>
              <a:gd name="connsiteX14" fmla="*/ 27944 w 366221"/>
              <a:gd name="connsiteY14" fmla="*/ 309251 h 366209"/>
              <a:gd name="connsiteX15" fmla="*/ 0 w 366221"/>
              <a:gd name="connsiteY15" fmla="*/ 338167 h 366209"/>
              <a:gd name="connsiteX16" fmla="*/ 28071 w 366221"/>
              <a:gd name="connsiteY16" fmla="*/ 366210 h 366209"/>
              <a:gd name="connsiteX17" fmla="*/ 56762 w 366221"/>
              <a:gd name="connsiteY17" fmla="*/ 338040 h 366209"/>
              <a:gd name="connsiteX18" fmla="*/ 56057 w 366221"/>
              <a:gd name="connsiteY18" fmla="*/ 332899 h 366209"/>
              <a:gd name="connsiteX19" fmla="*/ 60508 w 366221"/>
              <a:gd name="connsiteY19" fmla="*/ 328505 h 366209"/>
              <a:gd name="connsiteX20" fmla="*/ 286399 w 366221"/>
              <a:gd name="connsiteY20" fmla="*/ 332153 h 366209"/>
              <a:gd name="connsiteX21" fmla="*/ 319991 w 366221"/>
              <a:gd name="connsiteY21" fmla="*/ 365858 h 366209"/>
              <a:gd name="connsiteX22" fmla="*/ 365964 w 366221"/>
              <a:gd name="connsiteY22" fmla="*/ 320505 h 366209"/>
              <a:gd name="connsiteX23" fmla="*/ 332161 w 366221"/>
              <a:gd name="connsiteY23" fmla="*/ 286349 h 366209"/>
              <a:gd name="connsiteX24" fmla="*/ 183257 w 366221"/>
              <a:gd name="connsiteY24" fmla="*/ 62 h 36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6221" h="366209">
                <a:moveTo>
                  <a:pt x="183243" y="62"/>
                </a:moveTo>
                <a:cubicBezTo>
                  <a:pt x="277737" y="35500"/>
                  <a:pt x="335076" y="148755"/>
                  <a:pt x="285963" y="240531"/>
                </a:cubicBezTo>
                <a:lnTo>
                  <a:pt x="166087" y="120107"/>
                </a:lnTo>
                <a:lnTo>
                  <a:pt x="211849" y="74191"/>
                </a:lnTo>
                <a:lnTo>
                  <a:pt x="183229" y="45711"/>
                </a:lnTo>
                <a:cubicBezTo>
                  <a:pt x="167440" y="61176"/>
                  <a:pt x="142340" y="64472"/>
                  <a:pt x="125411" y="57655"/>
                </a:cubicBezTo>
                <a:lnTo>
                  <a:pt x="34296" y="148812"/>
                </a:lnTo>
                <a:lnTo>
                  <a:pt x="85903" y="200221"/>
                </a:lnTo>
                <a:lnTo>
                  <a:pt x="120298" y="165953"/>
                </a:lnTo>
                <a:lnTo>
                  <a:pt x="240131" y="286180"/>
                </a:lnTo>
                <a:cubicBezTo>
                  <a:pt x="181482" y="318392"/>
                  <a:pt x="100199" y="308237"/>
                  <a:pt x="40212" y="245926"/>
                </a:cubicBezTo>
                <a:lnTo>
                  <a:pt x="11141" y="274884"/>
                </a:lnTo>
                <a:cubicBezTo>
                  <a:pt x="19845" y="286941"/>
                  <a:pt x="27141" y="297870"/>
                  <a:pt x="36212" y="307040"/>
                </a:cubicBezTo>
                <a:cubicBezTo>
                  <a:pt x="35409" y="307997"/>
                  <a:pt x="32930" y="310040"/>
                  <a:pt x="32874" y="310096"/>
                </a:cubicBezTo>
                <a:cubicBezTo>
                  <a:pt x="31353" y="309842"/>
                  <a:pt x="29550" y="309251"/>
                  <a:pt x="27944" y="309251"/>
                </a:cubicBezTo>
                <a:cubicBezTo>
                  <a:pt x="12479" y="309251"/>
                  <a:pt x="0" y="322702"/>
                  <a:pt x="0" y="338167"/>
                </a:cubicBezTo>
                <a:cubicBezTo>
                  <a:pt x="14" y="353618"/>
                  <a:pt x="12620" y="366210"/>
                  <a:pt x="28071" y="366210"/>
                </a:cubicBezTo>
                <a:cubicBezTo>
                  <a:pt x="43536" y="366210"/>
                  <a:pt x="56762" y="353505"/>
                  <a:pt x="56762" y="338040"/>
                </a:cubicBezTo>
                <a:cubicBezTo>
                  <a:pt x="56762" y="336237"/>
                  <a:pt x="56353" y="334589"/>
                  <a:pt x="56057" y="332899"/>
                </a:cubicBezTo>
                <a:lnTo>
                  <a:pt x="60508" y="328505"/>
                </a:lnTo>
                <a:cubicBezTo>
                  <a:pt x="129481" y="375027"/>
                  <a:pt x="205074" y="380816"/>
                  <a:pt x="286399" y="332153"/>
                </a:cubicBezTo>
                <a:lnTo>
                  <a:pt x="319991" y="365858"/>
                </a:lnTo>
                <a:lnTo>
                  <a:pt x="365964" y="320505"/>
                </a:lnTo>
                <a:lnTo>
                  <a:pt x="332161" y="286349"/>
                </a:lnTo>
                <a:cubicBezTo>
                  <a:pt x="429176" y="140163"/>
                  <a:pt x="299822" y="-3431"/>
                  <a:pt x="183257" y="62"/>
                </a:cubicBezTo>
                <a:close/>
              </a:path>
            </a:pathLst>
          </a:custGeom>
          <a:gradFill>
            <a:gsLst>
              <a:gs pos="0">
                <a:srgbClr val="FEEFAC"/>
              </a:gs>
              <a:gs pos="84000">
                <a:srgbClr val="E9BE61"/>
              </a:gs>
            </a:gsLst>
            <a:lin ang="5400000" scaled="1"/>
          </a:gradFill>
          <a:ln w="6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cs typeface="+mn-ea"/>
              <a:sym typeface="+mn-lt"/>
            </a:endParaRPr>
          </a:p>
        </p:txBody>
      </p:sp>
      <p:pic>
        <p:nvPicPr>
          <p:cNvPr id="26" name="图片 25">
            <a:extLst>
              <a:ext uri="{FF2B5EF4-FFF2-40B4-BE49-F238E27FC236}">
                <a16:creationId xmlns:a16="http://schemas.microsoft.com/office/drawing/2014/main" xmlns="" id="{5580F3F5-4480-4AD8-916F-3FF92E59C73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43537" y="2436234"/>
            <a:ext cx="2946626" cy="4513842"/>
          </a:xfrm>
          <a:prstGeom prst="rect">
            <a:avLst/>
          </a:prstGeom>
        </p:spPr>
      </p:pic>
    </p:spTree>
    <p:extLst>
      <p:ext uri="{BB962C8B-B14F-4D97-AF65-F5344CB8AC3E}">
        <p14:creationId xmlns:p14="http://schemas.microsoft.com/office/powerpoint/2010/main" val="346972060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fill="hold"/>
                                        <p:tgtEl>
                                          <p:spTgt spid="16"/>
                                        </p:tgtEl>
                                        <p:attrNameLst>
                                          <p:attrName>ppt_x</p:attrName>
                                        </p:attrNameLst>
                                      </p:cBhvr>
                                      <p:tavLst>
                                        <p:tav tm="0">
                                          <p:val>
                                            <p:strVal val="#ppt_x"/>
                                          </p:val>
                                        </p:tav>
                                        <p:tav tm="100000">
                                          <p:val>
                                            <p:strVal val="#ppt_x"/>
                                          </p:val>
                                        </p:tav>
                                      </p:tavLst>
                                    </p:anim>
                                    <p:anim calcmode="lin" valueType="num">
                                      <p:cBhvr additive="base">
                                        <p:cTn id="48" dur="500" fill="hold"/>
                                        <p:tgtEl>
                                          <p:spTgt spid="1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ppt_x"/>
                                          </p:val>
                                        </p:tav>
                                        <p:tav tm="100000">
                                          <p:val>
                                            <p:strVal val="#ppt_x"/>
                                          </p:val>
                                        </p:tav>
                                      </p:tavLst>
                                    </p:anim>
                                    <p:anim calcmode="lin" valueType="num">
                                      <p:cBhvr additive="base">
                                        <p:cTn id="52" dur="500" fill="hold"/>
                                        <p:tgtEl>
                                          <p:spTgt spid="17"/>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fill="hold"/>
                                        <p:tgtEl>
                                          <p:spTgt spid="18"/>
                                        </p:tgtEl>
                                        <p:attrNameLst>
                                          <p:attrName>ppt_x</p:attrName>
                                        </p:attrNameLst>
                                      </p:cBhvr>
                                      <p:tavLst>
                                        <p:tav tm="0">
                                          <p:val>
                                            <p:strVal val="#ppt_x"/>
                                          </p:val>
                                        </p:tav>
                                        <p:tav tm="100000">
                                          <p:val>
                                            <p:strVal val="#ppt_x"/>
                                          </p:val>
                                        </p:tav>
                                      </p:tavLst>
                                    </p:anim>
                                    <p:anim calcmode="lin" valueType="num">
                                      <p:cBhvr additive="base">
                                        <p:cTn id="60" dur="500" fill="hold"/>
                                        <p:tgtEl>
                                          <p:spTgt spid="18"/>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 calcmode="lin" valueType="num">
                                      <p:cBhvr additive="base">
                                        <p:cTn id="63" dur="500" fill="hold"/>
                                        <p:tgtEl>
                                          <p:spTgt spid="20"/>
                                        </p:tgtEl>
                                        <p:attrNameLst>
                                          <p:attrName>ppt_x</p:attrName>
                                        </p:attrNameLst>
                                      </p:cBhvr>
                                      <p:tavLst>
                                        <p:tav tm="0">
                                          <p:val>
                                            <p:strVal val="#ppt_x"/>
                                          </p:val>
                                        </p:tav>
                                        <p:tav tm="100000">
                                          <p:val>
                                            <p:strVal val="#ppt_x"/>
                                          </p:val>
                                        </p:tav>
                                      </p:tavLst>
                                    </p:anim>
                                    <p:anim calcmode="lin" valueType="num">
                                      <p:cBhvr additive="base">
                                        <p:cTn id="64" dur="500" fill="hold"/>
                                        <p:tgtEl>
                                          <p:spTgt spid="20"/>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500" fill="hold"/>
                                        <p:tgtEl>
                                          <p:spTgt spid="21"/>
                                        </p:tgtEl>
                                        <p:attrNameLst>
                                          <p:attrName>ppt_x</p:attrName>
                                        </p:attrNameLst>
                                      </p:cBhvr>
                                      <p:tavLst>
                                        <p:tav tm="0">
                                          <p:val>
                                            <p:strVal val="#ppt_x"/>
                                          </p:val>
                                        </p:tav>
                                        <p:tav tm="100000">
                                          <p:val>
                                            <p:strVal val="#ppt_x"/>
                                          </p:val>
                                        </p:tav>
                                      </p:tavLst>
                                    </p:anim>
                                    <p:anim calcmode="lin" valueType="num">
                                      <p:cBhvr additive="base">
                                        <p:cTn id="68" dur="500" fill="hold"/>
                                        <p:tgtEl>
                                          <p:spTgt spid="21"/>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anim calcmode="lin" valueType="num">
                                      <p:cBhvr additive="base">
                                        <p:cTn id="71" dur="500" fill="hold"/>
                                        <p:tgtEl>
                                          <p:spTgt spid="22"/>
                                        </p:tgtEl>
                                        <p:attrNameLst>
                                          <p:attrName>ppt_x</p:attrName>
                                        </p:attrNameLst>
                                      </p:cBhvr>
                                      <p:tavLst>
                                        <p:tav tm="0">
                                          <p:val>
                                            <p:strVal val="#ppt_x"/>
                                          </p:val>
                                        </p:tav>
                                        <p:tav tm="100000">
                                          <p:val>
                                            <p:strVal val="#ppt_x"/>
                                          </p:val>
                                        </p:tav>
                                      </p:tavLst>
                                    </p:anim>
                                    <p:anim calcmode="lin" valueType="num">
                                      <p:cBhvr additive="base">
                                        <p:cTn id="72" dur="500" fill="hold"/>
                                        <p:tgtEl>
                                          <p:spTgt spid="22"/>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3"/>
                                        </p:tgtEl>
                                        <p:attrNameLst>
                                          <p:attrName>style.visibility</p:attrName>
                                        </p:attrNameLst>
                                      </p:cBhvr>
                                      <p:to>
                                        <p:strVal val="visible"/>
                                      </p:to>
                                    </p:set>
                                    <p:anim calcmode="lin" valueType="num">
                                      <p:cBhvr additive="base">
                                        <p:cTn id="75" dur="500" fill="hold"/>
                                        <p:tgtEl>
                                          <p:spTgt spid="23"/>
                                        </p:tgtEl>
                                        <p:attrNameLst>
                                          <p:attrName>ppt_x</p:attrName>
                                        </p:attrNameLst>
                                      </p:cBhvr>
                                      <p:tavLst>
                                        <p:tav tm="0">
                                          <p:val>
                                            <p:strVal val="#ppt_x"/>
                                          </p:val>
                                        </p:tav>
                                        <p:tav tm="100000">
                                          <p:val>
                                            <p:strVal val="#ppt_x"/>
                                          </p:val>
                                        </p:tav>
                                      </p:tavLst>
                                    </p:anim>
                                    <p:anim calcmode="lin" valueType="num">
                                      <p:cBhvr additive="base">
                                        <p:cTn id="76" dur="500" fill="hold"/>
                                        <p:tgtEl>
                                          <p:spTgt spid="23"/>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anim calcmode="lin" valueType="num">
                                      <p:cBhvr additive="base">
                                        <p:cTn id="79" dur="500" fill="hold"/>
                                        <p:tgtEl>
                                          <p:spTgt spid="25"/>
                                        </p:tgtEl>
                                        <p:attrNameLst>
                                          <p:attrName>ppt_x</p:attrName>
                                        </p:attrNameLst>
                                      </p:cBhvr>
                                      <p:tavLst>
                                        <p:tav tm="0">
                                          <p:val>
                                            <p:strVal val="#ppt_x"/>
                                          </p:val>
                                        </p:tav>
                                        <p:tav tm="100000">
                                          <p:val>
                                            <p:strVal val="#ppt_x"/>
                                          </p:val>
                                        </p:tav>
                                      </p:tavLst>
                                    </p:anim>
                                    <p:anim calcmode="lin" valueType="num">
                                      <p:cBhvr additive="base">
                                        <p:cTn id="80" dur="500" fill="hold"/>
                                        <p:tgtEl>
                                          <p:spTgt spid="2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 calcmode="lin" valueType="num">
                                      <p:cBhvr additive="base">
                                        <p:cTn id="83" dur="500" fill="hold"/>
                                        <p:tgtEl>
                                          <p:spTgt spid="24"/>
                                        </p:tgtEl>
                                        <p:attrNameLst>
                                          <p:attrName>ppt_x</p:attrName>
                                        </p:attrNameLst>
                                      </p:cBhvr>
                                      <p:tavLst>
                                        <p:tav tm="0">
                                          <p:val>
                                            <p:strVal val="#ppt_x"/>
                                          </p:val>
                                        </p:tav>
                                        <p:tav tm="100000">
                                          <p:val>
                                            <p:strVal val="#ppt_x"/>
                                          </p:val>
                                        </p:tav>
                                      </p:tavLst>
                                    </p:anim>
                                    <p:anim calcmode="lin" valueType="num">
                                      <p:cBhvr additive="base">
                                        <p:cTn id="84" dur="500" fill="hold"/>
                                        <p:tgtEl>
                                          <p:spTgt spid="24"/>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26"/>
                                        </p:tgtEl>
                                        <p:attrNameLst>
                                          <p:attrName>style.visibility</p:attrName>
                                        </p:attrNameLst>
                                      </p:cBhvr>
                                      <p:to>
                                        <p:strVal val="visible"/>
                                      </p:to>
                                    </p:set>
                                    <p:anim calcmode="lin" valueType="num">
                                      <p:cBhvr additive="base">
                                        <p:cTn id="87" dur="500" fill="hold"/>
                                        <p:tgtEl>
                                          <p:spTgt spid="26"/>
                                        </p:tgtEl>
                                        <p:attrNameLst>
                                          <p:attrName>ppt_x</p:attrName>
                                        </p:attrNameLst>
                                      </p:cBhvr>
                                      <p:tavLst>
                                        <p:tav tm="0">
                                          <p:val>
                                            <p:strVal val="#ppt_x"/>
                                          </p:val>
                                        </p:tav>
                                        <p:tav tm="100000">
                                          <p:val>
                                            <p:strVal val="#ppt_x"/>
                                          </p:val>
                                        </p:tav>
                                      </p:tavLst>
                                    </p:anim>
                                    <p:anim calcmode="lin" valueType="num">
                                      <p:cBhvr additive="base">
                                        <p:cTn id="8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animBg="1"/>
      <p:bldP spid="6" grpId="0"/>
      <p:bldP spid="9" grpId="0" animBg="1"/>
      <p:bldP spid="10" grpId="0" animBg="1"/>
      <p:bldP spid="11" grpId="0"/>
      <p:bldP spid="16" grpId="0" animBg="1"/>
      <p:bldP spid="17" grpId="0" animBg="1"/>
      <p:bldP spid="18" grpId="0"/>
      <p:bldP spid="20" grpId="0"/>
      <p:bldP spid="21" grpId="0"/>
      <p:bldP spid="22" grpId="0"/>
      <p:bldP spid="23" grpId="0" animBg="1"/>
      <p:bldP spid="24" grpId="0" animBg="1"/>
      <p:bldP spid="2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xmlns="" id="{020FDA6C-4BBA-41BA-BF0F-990C257D1B02}"/>
              </a:ext>
            </a:extLst>
          </p:cNvPr>
          <p:cNvSpPr/>
          <p:nvPr/>
        </p:nvSpPr>
        <p:spPr>
          <a:xfrm>
            <a:off x="5119347" y="969719"/>
            <a:ext cx="1953303" cy="521368"/>
          </a:xfrm>
          <a:prstGeom prst="roundRect">
            <a:avLst>
              <a:gd name="adj" fmla="val 44690"/>
            </a:avLst>
          </a:prstGeom>
          <a:gradFill>
            <a:gsLst>
              <a:gs pos="0">
                <a:srgbClr val="FEEFAC"/>
              </a:gs>
              <a:gs pos="100000">
                <a:srgbClr val="E9BE61"/>
              </a:gs>
            </a:gsLst>
            <a:lin ang="5400000" scaled="1"/>
          </a:gradFill>
          <a:ln w="12700" cap="flat" cmpd="sng" algn="ctr">
            <a:noFill/>
            <a:prstDash val="solid"/>
          </a:ln>
          <a:effectLst/>
        </p:spPr>
        <p:txBody>
          <a:bodyPr rtlCol="0" anchor="ctr"/>
          <a:lstStyle/>
          <a:p>
            <a:pPr algn="ctr"/>
            <a:r>
              <a:rPr lang="zh-CN" altLang="en-US" sz="2400" dirty="0">
                <a:solidFill>
                  <a:schemeClr val="accent1"/>
                </a:solidFill>
                <a:cs typeface="+mn-ea"/>
                <a:sym typeface="+mn-lt"/>
              </a:rPr>
              <a:t>第二部分</a:t>
            </a:r>
          </a:p>
        </p:txBody>
      </p:sp>
      <p:sp>
        <p:nvSpPr>
          <p:cNvPr id="8" name="TextBox 47">
            <a:extLst>
              <a:ext uri="{FF2B5EF4-FFF2-40B4-BE49-F238E27FC236}">
                <a16:creationId xmlns:a16="http://schemas.microsoft.com/office/drawing/2014/main" xmlns="" id="{BB8442A1-0ECC-45DC-A4F5-D321E6FCCCED}"/>
              </a:ext>
            </a:extLst>
          </p:cNvPr>
          <p:cNvSpPr txBox="1"/>
          <p:nvPr/>
        </p:nvSpPr>
        <p:spPr>
          <a:xfrm>
            <a:off x="1943219" y="1698962"/>
            <a:ext cx="8305561" cy="2308324"/>
          </a:xfrm>
          <a:prstGeom prst="rect">
            <a:avLst/>
          </a:prstGeom>
          <a:noFill/>
          <a:ln>
            <a:noFill/>
          </a:ln>
          <a:effectLst/>
        </p:spPr>
        <p:txBody>
          <a:bodyPr wrap="square" rtlCol="0">
            <a:spAutoFit/>
          </a:bodyPr>
          <a:lstStyle>
            <a:defPPr>
              <a:defRPr lang="zh-CN"/>
            </a:defPPr>
            <a:lvl1pPr algn="ctr">
              <a:defRPr sz="8000" i="1" spc="-300">
                <a:ln w="19050">
                  <a:noFill/>
                </a:ln>
                <a:gradFill>
                  <a:gsLst>
                    <a:gs pos="100000">
                      <a:srgbClr val="E9BE61"/>
                    </a:gs>
                    <a:gs pos="49000">
                      <a:srgbClr val="FEEFAC"/>
                    </a:gs>
                  </a:gsLst>
                  <a:lin ang="5400000" scaled="0"/>
                </a:gradFill>
                <a:effectLst>
                  <a:outerShdw blurRad="254000" dist="114300" dir="5400000" algn="ctr" rotWithShape="0">
                    <a:srgbClr val="000000">
                      <a:alpha val="23000"/>
                    </a:srgbClr>
                  </a:outerShdw>
                </a:effectLst>
                <a:latin typeface="字魂143号-正酷超级黑" panose="00000500000000000000" pitchFamily="2" charset="-122"/>
                <a:ea typeface="字魂143号-正酷超级黑" panose="00000500000000000000" pitchFamily="2" charset="-122"/>
              </a:defRPr>
            </a:lvl1pPr>
          </a:lstStyle>
          <a:p>
            <a:r>
              <a:rPr lang="zh-CN" altLang="en-US" sz="7200" i="0" spc="0" dirty="0">
                <a:latin typeface="+mn-lt"/>
                <a:ea typeface="+mn-ea"/>
                <a:cs typeface="+mn-ea"/>
                <a:sym typeface="+mn-lt"/>
              </a:rPr>
              <a:t>践行初心使命，必须担当作为</a:t>
            </a:r>
          </a:p>
        </p:txBody>
      </p:sp>
      <p:pic>
        <p:nvPicPr>
          <p:cNvPr id="13" name="图片 12">
            <a:extLst>
              <a:ext uri="{FF2B5EF4-FFF2-40B4-BE49-F238E27FC236}">
                <a16:creationId xmlns:a16="http://schemas.microsoft.com/office/drawing/2014/main" xmlns="" id="{F42FD3BA-2686-4BD2-9936-1D823779AE2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743751" y="0"/>
            <a:ext cx="2457450" cy="2209800"/>
          </a:xfrm>
          <a:prstGeom prst="rect">
            <a:avLst/>
          </a:prstGeom>
        </p:spPr>
      </p:pic>
      <p:pic>
        <p:nvPicPr>
          <p:cNvPr id="14" name="图片 13" descr="图片包含 室内, 食物, 桌子, 盘子&#10;&#10;描述已自动生成">
            <a:extLst>
              <a:ext uri="{FF2B5EF4-FFF2-40B4-BE49-F238E27FC236}">
                <a16:creationId xmlns:a16="http://schemas.microsoft.com/office/drawing/2014/main" xmlns="" id="{335A8879-53DD-44C6-8934-4A85629E75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0" y="1"/>
            <a:ext cx="3692098" cy="928914"/>
          </a:xfrm>
          <a:prstGeom prst="rect">
            <a:avLst/>
          </a:prstGeom>
        </p:spPr>
      </p:pic>
      <p:sp>
        <p:nvSpPr>
          <p:cNvPr id="10" name="矩形 9">
            <a:extLst>
              <a:ext uri="{FF2B5EF4-FFF2-40B4-BE49-F238E27FC236}">
                <a16:creationId xmlns:a16="http://schemas.microsoft.com/office/drawing/2014/main" xmlns="" id="{9237229F-A575-4941-BF3F-B9C7DDC71922}"/>
              </a:ext>
            </a:extLst>
          </p:cNvPr>
          <p:cNvSpPr/>
          <p:nvPr/>
        </p:nvSpPr>
        <p:spPr>
          <a:xfrm>
            <a:off x="2527948" y="4004768"/>
            <a:ext cx="7136101" cy="275620"/>
          </a:xfrm>
          <a:prstGeom prst="rect">
            <a:avLst/>
          </a:prstGeom>
        </p:spPr>
        <p:txBody>
          <a:bodyPr wrap="square" lIns="105571" tIns="52784" rIns="105571" bIns="52784">
            <a:spAutoFit/>
          </a:bodyPr>
          <a:lstStyle/>
          <a:p>
            <a:pPr algn="dist" fontAlgn="base">
              <a:lnSpc>
                <a:spcPct val="120000"/>
              </a:lnSpc>
              <a:spcBef>
                <a:spcPct val="0"/>
              </a:spcBef>
              <a:spcAft>
                <a:spcPct val="0"/>
              </a:spcAft>
              <a:defRPr/>
            </a:pPr>
            <a:r>
              <a:rPr lang="zh-CN" altLang="en-US" sz="1000" kern="0" dirty="0">
                <a:solidFill>
                  <a:srgbClr val="FEEFAC"/>
                </a:solidFill>
                <a:cs typeface="+mn-ea"/>
                <a:sym typeface="+mn-lt"/>
              </a:rPr>
              <a:t>不</a:t>
            </a:r>
            <a:r>
              <a:rPr lang="en-US" altLang="zh-CN" sz="1000" kern="0" dirty="0">
                <a:solidFill>
                  <a:srgbClr val="FEEFAC"/>
                </a:solidFill>
                <a:cs typeface="+mn-ea"/>
                <a:sym typeface="+mn-lt"/>
              </a:rPr>
              <a:t>/</a:t>
            </a:r>
            <a:r>
              <a:rPr lang="zh-CN" altLang="en-US" sz="1000" kern="0" dirty="0">
                <a:solidFill>
                  <a:srgbClr val="FEEFAC"/>
                </a:solidFill>
                <a:cs typeface="+mn-ea"/>
                <a:sym typeface="+mn-lt"/>
              </a:rPr>
              <a:t>忘</a:t>
            </a:r>
            <a:r>
              <a:rPr lang="en-US" altLang="zh-CN" sz="1000" kern="0" dirty="0">
                <a:solidFill>
                  <a:srgbClr val="FEEFAC"/>
                </a:solidFill>
                <a:cs typeface="+mn-ea"/>
                <a:sym typeface="+mn-lt"/>
              </a:rPr>
              <a:t>/</a:t>
            </a:r>
            <a:r>
              <a:rPr lang="zh-CN" altLang="en-US" sz="1000" kern="0" dirty="0">
                <a:solidFill>
                  <a:srgbClr val="FEEFAC"/>
                </a:solidFill>
                <a:cs typeface="+mn-ea"/>
                <a:sym typeface="+mn-lt"/>
              </a:rPr>
              <a:t>初</a:t>
            </a:r>
            <a:r>
              <a:rPr lang="en-US" altLang="zh-CN" sz="1000" kern="0" dirty="0">
                <a:solidFill>
                  <a:srgbClr val="FEEFAC"/>
                </a:solidFill>
                <a:cs typeface="+mn-ea"/>
                <a:sym typeface="+mn-lt"/>
              </a:rPr>
              <a:t>/</a:t>
            </a:r>
            <a:r>
              <a:rPr lang="zh-CN" altLang="en-US" sz="1000" kern="0" dirty="0">
                <a:solidFill>
                  <a:srgbClr val="FEEFAC"/>
                </a:solidFill>
                <a:cs typeface="+mn-ea"/>
                <a:sym typeface="+mn-lt"/>
              </a:rPr>
              <a:t>心</a:t>
            </a:r>
            <a:r>
              <a:rPr lang="en-US" altLang="zh-CN" sz="1000" kern="0" dirty="0">
                <a:solidFill>
                  <a:srgbClr val="FEEFAC"/>
                </a:solidFill>
                <a:cs typeface="+mn-ea"/>
                <a:sym typeface="+mn-lt"/>
              </a:rPr>
              <a:t>/</a:t>
            </a:r>
            <a:r>
              <a:rPr lang="zh-CN" altLang="en-US" sz="1000" kern="0" dirty="0">
                <a:solidFill>
                  <a:srgbClr val="FEEFAC"/>
                </a:solidFill>
                <a:cs typeface="+mn-ea"/>
                <a:sym typeface="+mn-lt"/>
              </a:rPr>
              <a:t>永</a:t>
            </a:r>
            <a:r>
              <a:rPr lang="en-US" altLang="zh-CN" sz="1000" kern="0" dirty="0">
                <a:solidFill>
                  <a:srgbClr val="FEEFAC"/>
                </a:solidFill>
                <a:cs typeface="+mn-ea"/>
                <a:sym typeface="+mn-lt"/>
              </a:rPr>
              <a:t>/</a:t>
            </a:r>
            <a:r>
              <a:rPr lang="zh-CN" altLang="en-US" sz="1000" kern="0" dirty="0">
                <a:solidFill>
                  <a:srgbClr val="FEEFAC"/>
                </a:solidFill>
                <a:cs typeface="+mn-ea"/>
                <a:sym typeface="+mn-lt"/>
              </a:rPr>
              <a:t>跟</a:t>
            </a:r>
            <a:r>
              <a:rPr lang="en-US" altLang="zh-CN" sz="1000" kern="0" dirty="0">
                <a:solidFill>
                  <a:srgbClr val="FEEFAC"/>
                </a:solidFill>
                <a:cs typeface="+mn-ea"/>
                <a:sym typeface="+mn-lt"/>
              </a:rPr>
              <a:t>/</a:t>
            </a:r>
            <a:r>
              <a:rPr lang="zh-CN" altLang="en-US" sz="1000" kern="0" dirty="0">
                <a:solidFill>
                  <a:srgbClr val="FEEFAC"/>
                </a:solidFill>
                <a:cs typeface="+mn-ea"/>
                <a:sym typeface="+mn-lt"/>
              </a:rPr>
              <a:t>党</a:t>
            </a:r>
            <a:r>
              <a:rPr lang="en-US" altLang="zh-CN" sz="1000" kern="0" dirty="0">
                <a:solidFill>
                  <a:srgbClr val="FEEFAC"/>
                </a:solidFill>
                <a:cs typeface="+mn-ea"/>
                <a:sym typeface="+mn-lt"/>
              </a:rPr>
              <a:t>/</a:t>
            </a:r>
            <a:r>
              <a:rPr lang="zh-CN" altLang="en-US" sz="1000" kern="0" dirty="0">
                <a:solidFill>
                  <a:srgbClr val="FEEFAC"/>
                </a:solidFill>
                <a:cs typeface="+mn-ea"/>
                <a:sym typeface="+mn-lt"/>
              </a:rPr>
              <a:t>走</a:t>
            </a:r>
            <a:endParaRPr lang="en-US" altLang="zh-CN" sz="1000" b="1" kern="0" dirty="0">
              <a:solidFill>
                <a:srgbClr val="FEEFAC"/>
              </a:solidFill>
              <a:cs typeface="+mn-ea"/>
              <a:sym typeface="+mn-lt"/>
            </a:endParaRPr>
          </a:p>
        </p:txBody>
      </p:sp>
      <p:cxnSp>
        <p:nvCxnSpPr>
          <p:cNvPr id="5" name="直接连接符 4">
            <a:extLst>
              <a:ext uri="{FF2B5EF4-FFF2-40B4-BE49-F238E27FC236}">
                <a16:creationId xmlns:a16="http://schemas.microsoft.com/office/drawing/2014/main" xmlns="" id="{814732C8-E9C8-4BB1-A244-0353D98B743F}"/>
              </a:ext>
            </a:extLst>
          </p:cNvPr>
          <p:cNvCxnSpPr>
            <a:cxnSpLocks/>
          </p:cNvCxnSpPr>
          <p:nvPr/>
        </p:nvCxnSpPr>
        <p:spPr>
          <a:xfrm>
            <a:off x="1219525" y="5912221"/>
            <a:ext cx="9752951" cy="0"/>
          </a:xfrm>
          <a:prstGeom prst="line">
            <a:avLst/>
          </a:prstGeom>
          <a:ln w="50800">
            <a:gradFill>
              <a:gsLst>
                <a:gs pos="0">
                  <a:srgbClr val="93050D"/>
                </a:gs>
                <a:gs pos="47000">
                  <a:srgbClr val="FEEFAC"/>
                </a:gs>
                <a:gs pos="100000">
                  <a:srgbClr val="93050D"/>
                </a:gs>
              </a:gsLst>
              <a:lin ang="0" scaled="0"/>
            </a:gradFill>
          </a:ln>
        </p:spPr>
        <p:style>
          <a:lnRef idx="1">
            <a:schemeClr val="accent1"/>
          </a:lnRef>
          <a:fillRef idx="0">
            <a:schemeClr val="accent1"/>
          </a:fillRef>
          <a:effectRef idx="0">
            <a:schemeClr val="accent1"/>
          </a:effectRef>
          <a:fontRef idx="minor">
            <a:schemeClr val="tx1"/>
          </a:fontRef>
        </p:style>
      </p:cxnSp>
      <p:pic>
        <p:nvPicPr>
          <p:cNvPr id="12" name="图片 11" descr="图片包含 游戏机, 船&#10;&#10;描述已自动生成">
            <a:extLst>
              <a:ext uri="{FF2B5EF4-FFF2-40B4-BE49-F238E27FC236}">
                <a16:creationId xmlns:a16="http://schemas.microsoft.com/office/drawing/2014/main" xmlns="" id="{CCA99208-497F-4F58-BD95-E91E44CB9BF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43536" y="5001559"/>
            <a:ext cx="3801322" cy="886722"/>
          </a:xfrm>
          <a:prstGeom prst="rect">
            <a:avLst/>
          </a:prstGeom>
        </p:spPr>
      </p:pic>
    </p:spTree>
    <p:extLst>
      <p:ext uri="{BB962C8B-B14F-4D97-AF65-F5344CB8AC3E}">
        <p14:creationId xmlns:p14="http://schemas.microsoft.com/office/powerpoint/2010/main" val="65333194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10"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10.xml><?xml version="1.0" encoding="utf-8"?>
<p:tagLst xmlns:a="http://schemas.openxmlformats.org/drawingml/2006/main" xmlns:r="http://schemas.openxmlformats.org/officeDocument/2006/relationships" xmlns:p="http://schemas.openxmlformats.org/presentationml/2006/main">
  <p:tag name="PA" val="v5.2.9"/>
  <p:tag name="RESOURCELIBID_ANIM" val="462"/>
</p:tagLst>
</file>

<file path=ppt/tags/tag11.xml><?xml version="1.0" encoding="utf-8"?>
<p:tagLst xmlns:a="http://schemas.openxmlformats.org/drawingml/2006/main" xmlns:r="http://schemas.openxmlformats.org/officeDocument/2006/relationships" xmlns:p="http://schemas.openxmlformats.org/presentationml/2006/main">
  <p:tag name="PA" val="v5.2.9"/>
  <p:tag name="RESOURCELIBID_ANIM" val="462"/>
</p:tagLst>
</file>

<file path=ppt/tags/tag12.xml><?xml version="1.0" encoding="utf-8"?>
<p:tagLst xmlns:a="http://schemas.openxmlformats.org/drawingml/2006/main" xmlns:r="http://schemas.openxmlformats.org/officeDocument/2006/relationships" xmlns:p="http://schemas.openxmlformats.org/presentationml/2006/main">
  <p:tag name="PA" val="v5.2.9"/>
  <p:tag name="RESOURCELIBID_ANIM" val="462"/>
</p:tagLst>
</file>

<file path=ppt/tags/tag13.xml><?xml version="1.0" encoding="utf-8"?>
<p:tagLst xmlns:a="http://schemas.openxmlformats.org/drawingml/2006/main" xmlns:r="http://schemas.openxmlformats.org/officeDocument/2006/relationships" xmlns:p="http://schemas.openxmlformats.org/presentationml/2006/main">
  <p:tag name="PA" val="v5.2.9"/>
  <p:tag name="RESOURCELIBID_ANIM" val="462"/>
</p:tagLst>
</file>

<file path=ppt/tags/tag14.xml><?xml version="1.0" encoding="utf-8"?>
<p:tagLst xmlns:a="http://schemas.openxmlformats.org/drawingml/2006/main" xmlns:r="http://schemas.openxmlformats.org/officeDocument/2006/relationships" xmlns:p="http://schemas.openxmlformats.org/presentationml/2006/main">
  <p:tag name="PA" val="v5.2.9"/>
</p:tagLst>
</file>

<file path=ppt/tags/tag15.xml><?xml version="1.0" encoding="utf-8"?>
<p:tagLst xmlns:a="http://schemas.openxmlformats.org/drawingml/2006/main" xmlns:r="http://schemas.openxmlformats.org/officeDocument/2006/relationships" xmlns:p="http://schemas.openxmlformats.org/presentationml/2006/main">
  <p:tag name="PA" val="v5.2.9"/>
</p:tagLst>
</file>

<file path=ppt/tags/tag2.xml><?xml version="1.0" encoding="utf-8"?>
<p:tagLst xmlns:a="http://schemas.openxmlformats.org/drawingml/2006/main" xmlns:r="http://schemas.openxmlformats.org/officeDocument/2006/relationships" xmlns:p="http://schemas.openxmlformats.org/presentationml/2006/main">
  <p:tag name="PA" val="v5.2.11"/>
</p:tagLst>
</file>

<file path=ppt/tags/tag3.xml><?xml version="1.0" encoding="utf-8"?>
<p:tagLst xmlns:a="http://schemas.openxmlformats.org/drawingml/2006/main" xmlns:r="http://schemas.openxmlformats.org/officeDocument/2006/relationships" xmlns:p="http://schemas.openxmlformats.org/presentationml/2006/main">
  <p:tag name="PA" val="v5.2.9"/>
  <p:tag name="RESOURCELIBID_ANIM" val="462"/>
</p:tagLst>
</file>

<file path=ppt/tags/tag4.xml><?xml version="1.0" encoding="utf-8"?>
<p:tagLst xmlns:a="http://schemas.openxmlformats.org/drawingml/2006/main" xmlns:r="http://schemas.openxmlformats.org/officeDocument/2006/relationships" xmlns:p="http://schemas.openxmlformats.org/presentationml/2006/main">
  <p:tag name="PA" val="v5.2.9"/>
  <p:tag name="RESOURCELIBID_ANIM" val="462"/>
</p:tagLst>
</file>

<file path=ppt/tags/tag5.xml><?xml version="1.0" encoding="utf-8"?>
<p:tagLst xmlns:a="http://schemas.openxmlformats.org/drawingml/2006/main" xmlns:r="http://schemas.openxmlformats.org/officeDocument/2006/relationships" xmlns:p="http://schemas.openxmlformats.org/presentationml/2006/main">
  <p:tag name="PA" val="v5.2.9"/>
  <p:tag name="RESOURCELIBID_ANIM" val="462"/>
</p:tagLst>
</file>

<file path=ppt/tags/tag6.xml><?xml version="1.0" encoding="utf-8"?>
<p:tagLst xmlns:a="http://schemas.openxmlformats.org/drawingml/2006/main" xmlns:r="http://schemas.openxmlformats.org/officeDocument/2006/relationships" xmlns:p="http://schemas.openxmlformats.org/presentationml/2006/main">
  <p:tag name="PA" val="v5.2.9"/>
  <p:tag name="RESOURCELIBID_ANIM" val="462"/>
</p:tagLst>
</file>

<file path=ppt/tags/tag7.xml><?xml version="1.0" encoding="utf-8"?>
<p:tagLst xmlns:a="http://schemas.openxmlformats.org/drawingml/2006/main" xmlns:r="http://schemas.openxmlformats.org/officeDocument/2006/relationships" xmlns:p="http://schemas.openxmlformats.org/presentationml/2006/main">
  <p:tag name="PA" val="v5.2.9"/>
</p:tagLst>
</file>

<file path=ppt/tags/tag8.xml><?xml version="1.0" encoding="utf-8"?>
<p:tagLst xmlns:a="http://schemas.openxmlformats.org/drawingml/2006/main" xmlns:r="http://schemas.openxmlformats.org/officeDocument/2006/relationships" xmlns:p="http://schemas.openxmlformats.org/presentationml/2006/main">
  <p:tag name="PA" val="v5.2.9"/>
</p:tagLst>
</file>

<file path=ppt/tags/tag9.xml><?xml version="1.0" encoding="utf-8"?>
<p:tagLst xmlns:a="http://schemas.openxmlformats.org/drawingml/2006/main" xmlns:r="http://schemas.openxmlformats.org/officeDocument/2006/relationships" xmlns:p="http://schemas.openxmlformats.org/presentationml/2006/main">
  <p:tag name="PA" val="v5.2.11"/>
</p:tagLst>
</file>

<file path=ppt/theme/theme1.xml><?xml version="1.0" encoding="utf-8"?>
<a:theme xmlns:a="http://schemas.openxmlformats.org/drawingml/2006/main" name="第一PPT，www.1ppt.com">
  <a:themeElements>
    <a:clrScheme name="自定义 12">
      <a:dk1>
        <a:sysClr val="windowText" lastClr="000000"/>
      </a:dk1>
      <a:lt1>
        <a:sysClr val="window" lastClr="FFFFFF"/>
      </a:lt1>
      <a:dk2>
        <a:srgbClr val="44546A"/>
      </a:dk2>
      <a:lt2>
        <a:srgbClr val="E7E6E6"/>
      </a:lt2>
      <a:accent1>
        <a:srgbClr val="CB232D"/>
      </a:accent1>
      <a:accent2>
        <a:srgbClr val="F6F000"/>
      </a:accent2>
      <a:accent3>
        <a:srgbClr val="A5A5A5"/>
      </a:accent3>
      <a:accent4>
        <a:srgbClr val="FFC000"/>
      </a:accent4>
      <a:accent5>
        <a:srgbClr val="5B9BD5"/>
      </a:accent5>
      <a:accent6>
        <a:srgbClr val="70AD47"/>
      </a:accent6>
      <a:hlink>
        <a:srgbClr val="0563C1"/>
      </a:hlink>
      <a:folHlink>
        <a:srgbClr val="954F72"/>
      </a:folHlink>
    </a:clrScheme>
    <a:fontScheme name="ajgnd03y">
      <a:majorFont>
        <a:latin typeface="微软雅黑" panose="020F0302020204030204"/>
        <a:ea typeface="微软雅黑"/>
        <a:cs typeface=""/>
      </a:majorFont>
      <a:minorFont>
        <a:latin typeface="微软雅黑"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4035</TotalTime>
  <Words>4308</Words>
  <Application>Microsoft Office PowerPoint</Application>
  <PresentationFormat>自定义</PresentationFormat>
  <Paragraphs>242</Paragraphs>
  <Slides>27</Slides>
  <Notes>2</Notes>
  <HiddenSlides>0</HiddenSlides>
  <MMClips>0</MMClips>
  <ScaleCrop>false</ScaleCrop>
  <HeadingPairs>
    <vt:vector size="4" baseType="variant">
      <vt:variant>
        <vt:lpstr>主题</vt:lpstr>
      </vt:variant>
      <vt:variant>
        <vt:i4>2</vt:i4>
      </vt:variant>
      <vt:variant>
        <vt:lpstr>幻灯片标题</vt:lpstr>
      </vt:variant>
      <vt:variant>
        <vt:i4>27</vt:i4>
      </vt:variant>
    </vt:vector>
  </HeadingPairs>
  <TitlesOfParts>
    <vt:vector size="29" baseType="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忆光辉党史</dc:title>
  <dc:creator>第一PPT</dc:creator>
  <cp:keywords>www.1ppt.com</cp:keywords>
  <dc:description>www.1ppt.com</dc:description>
  <cp:lastModifiedBy>Windows User</cp:lastModifiedBy>
  <cp:revision>281</cp:revision>
  <dcterms:created xsi:type="dcterms:W3CDTF">2020-07-06T02:40:31Z</dcterms:created>
  <dcterms:modified xsi:type="dcterms:W3CDTF">2021-05-24T06:31:03Z</dcterms:modified>
</cp:coreProperties>
</file>